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71"/>
  </p:handoutMasterIdLst>
  <p:sldIdLst>
    <p:sldId id="314" r:id="rId3"/>
    <p:sldId id="258" r:id="rId5"/>
    <p:sldId id="260" r:id="rId6"/>
    <p:sldId id="261" r:id="rId7"/>
    <p:sldId id="262" r:id="rId8"/>
    <p:sldId id="263" r:id="rId9"/>
    <p:sldId id="264" r:id="rId10"/>
    <p:sldId id="265" r:id="rId11"/>
    <p:sldId id="266" r:id="rId12"/>
    <p:sldId id="267" r:id="rId13"/>
    <p:sldId id="268" r:id="rId14"/>
    <p:sldId id="269" r:id="rId15"/>
    <p:sldId id="310" r:id="rId16"/>
    <p:sldId id="311" r:id="rId17"/>
    <p:sldId id="315" r:id="rId18"/>
    <p:sldId id="317" r:id="rId19"/>
    <p:sldId id="318" r:id="rId20"/>
    <p:sldId id="338" r:id="rId21"/>
    <p:sldId id="339" r:id="rId22"/>
    <p:sldId id="340" r:id="rId23"/>
    <p:sldId id="341" r:id="rId24"/>
    <p:sldId id="342" r:id="rId25"/>
    <p:sldId id="344" r:id="rId26"/>
    <p:sldId id="346" r:id="rId27"/>
    <p:sldId id="402" r:id="rId28"/>
    <p:sldId id="347" r:id="rId29"/>
    <p:sldId id="348" r:id="rId30"/>
    <p:sldId id="349" r:id="rId31"/>
    <p:sldId id="350" r:id="rId32"/>
    <p:sldId id="351" r:id="rId33"/>
    <p:sldId id="352" r:id="rId34"/>
    <p:sldId id="353" r:id="rId35"/>
    <p:sldId id="354" r:id="rId36"/>
    <p:sldId id="355" r:id="rId37"/>
    <p:sldId id="356" r:id="rId38"/>
    <p:sldId id="358" r:id="rId39"/>
    <p:sldId id="359" r:id="rId40"/>
    <p:sldId id="362" r:id="rId41"/>
    <p:sldId id="361" r:id="rId42"/>
    <p:sldId id="363" r:id="rId43"/>
    <p:sldId id="364" r:id="rId44"/>
    <p:sldId id="365" r:id="rId45"/>
    <p:sldId id="366" r:id="rId46"/>
    <p:sldId id="369" r:id="rId47"/>
    <p:sldId id="370" r:id="rId48"/>
    <p:sldId id="375" r:id="rId49"/>
    <p:sldId id="371" r:id="rId50"/>
    <p:sldId id="376" r:id="rId51"/>
    <p:sldId id="377" r:id="rId52"/>
    <p:sldId id="378" r:id="rId53"/>
    <p:sldId id="379" r:id="rId54"/>
    <p:sldId id="380" r:id="rId55"/>
    <p:sldId id="383" r:id="rId56"/>
    <p:sldId id="381" r:id="rId57"/>
    <p:sldId id="390" r:id="rId58"/>
    <p:sldId id="384" r:id="rId59"/>
    <p:sldId id="386" r:id="rId60"/>
    <p:sldId id="387" r:id="rId61"/>
    <p:sldId id="391" r:id="rId62"/>
    <p:sldId id="388" r:id="rId63"/>
    <p:sldId id="392" r:id="rId64"/>
    <p:sldId id="393" r:id="rId65"/>
    <p:sldId id="400" r:id="rId66"/>
    <p:sldId id="395" r:id="rId67"/>
    <p:sldId id="396" r:id="rId68"/>
    <p:sldId id="397" r:id="rId69"/>
    <p:sldId id="401" r:id="rId70"/>
  </p:sldIdLst>
  <p:sldSz cx="9144000" cy="5143500" type="screen16x9"/>
  <p:notesSz cx="9942195" cy="676084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486"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96D2B93-0548-45B3-BAC0-528A0B3AB9F6}" type="doc">
      <dgm:prSet loTypeId="urn:microsoft.com/office/officeart/2005/8/layout/pyramid2" loCatId="pyramid" qsTypeId="urn:microsoft.com/office/officeart/2005/8/quickstyle/simple1" qsCatId="simple" csTypeId="urn:microsoft.com/office/officeart/2005/8/colors/accent1_2" csCatId="accent1" phldr="true"/>
      <dgm:spPr/>
    </dgm:pt>
    <dgm:pt modelId="{BAD1E70A-90B5-48AE-88CD-BA8E7A6F2DEF}">
      <dgm:prSet phldrT="[文本]" custT="true"/>
      <dgm:spPr/>
      <dgm:t>
        <a:bodyPr/>
        <a:lstStyle/>
        <a:p>
          <a:pPr algn="l"/>
          <a:r>
            <a:rPr lang="zh-CN" altLang="en-US" sz="3000" b="1" dirty="0">
              <a:latin typeface="楷体" panose="02010609060101010101" pitchFamily="49" charset="-122"/>
              <a:ea typeface="楷体" panose="02010609060101010101" pitchFamily="49" charset="-122"/>
            </a:rPr>
            <a:t>民：人民</a:t>
          </a:r>
        </a:p>
      </dgm:t>
    </dgm:pt>
    <dgm:pt modelId="{EFCC52F3-AC46-4959-869D-4E459CA74CE4}" cxnId="{55E8E41E-112B-454B-9397-0319B08495A6}" type="parTrans">
      <dgm:prSet/>
      <dgm:spPr/>
      <dgm:t>
        <a:bodyPr/>
        <a:lstStyle/>
        <a:p>
          <a:endParaRPr lang="zh-CN" altLang="en-US"/>
        </a:p>
      </dgm:t>
    </dgm:pt>
    <dgm:pt modelId="{64E8FF1F-2CAF-4B67-85FB-DAD3DE5B8B6E}" cxnId="{55E8E41E-112B-454B-9397-0319B08495A6}" type="sibTrans">
      <dgm:prSet/>
      <dgm:spPr/>
      <dgm:t>
        <a:bodyPr/>
        <a:lstStyle/>
        <a:p>
          <a:endParaRPr lang="zh-CN" altLang="en-US"/>
        </a:p>
      </dgm:t>
    </dgm:pt>
    <dgm:pt modelId="{B6603BDE-350E-43B2-A2D4-295F34060E04}">
      <dgm:prSet phldrT="[文本]" custT="true"/>
      <dgm:spPr/>
      <dgm:t>
        <a:bodyPr/>
        <a:lstStyle/>
        <a:p>
          <a:pPr algn="l"/>
          <a:r>
            <a:rPr lang="zh-CN" altLang="en-US" sz="2500" b="1" dirty="0">
              <a:latin typeface="楷体" panose="02010609060101010101" pitchFamily="49" charset="-122"/>
              <a:ea typeface="楷体" panose="02010609060101010101" pitchFamily="49" charset="-122"/>
            </a:rPr>
            <a:t>法：法律，在中国的地位仅次于宪法</a:t>
          </a:r>
        </a:p>
      </dgm:t>
    </dgm:pt>
    <dgm:pt modelId="{9D5C2EF6-DFC4-4B2D-AAA3-24D1A2547F5E}" cxnId="{D24980DE-8806-4BD0-90C8-32341FEB0EBC}" type="parTrans">
      <dgm:prSet/>
      <dgm:spPr/>
      <dgm:t>
        <a:bodyPr/>
        <a:lstStyle/>
        <a:p>
          <a:endParaRPr lang="zh-CN" altLang="en-US"/>
        </a:p>
      </dgm:t>
    </dgm:pt>
    <dgm:pt modelId="{7F5CD9D7-57CC-4487-9DDE-381D834B9C20}" cxnId="{D24980DE-8806-4BD0-90C8-32341FEB0EBC}" type="sibTrans">
      <dgm:prSet/>
      <dgm:spPr/>
      <dgm:t>
        <a:bodyPr/>
        <a:lstStyle/>
        <a:p>
          <a:endParaRPr lang="zh-CN" altLang="en-US"/>
        </a:p>
      </dgm:t>
    </dgm:pt>
    <dgm:pt modelId="{8BCCA977-9C7C-49BA-B05D-B86C7B1DF99C}">
      <dgm:prSet phldrT="[文本]" custT="true"/>
      <dgm:spPr/>
      <dgm:t>
        <a:bodyPr/>
        <a:lstStyle/>
        <a:p>
          <a:pPr algn="l"/>
          <a:r>
            <a:rPr lang="zh-CN" altLang="en-US" sz="2800" b="1" dirty="0">
              <a:latin typeface="楷体" panose="02010609060101010101" pitchFamily="49" charset="-122"/>
              <a:ea typeface="楷体" panose="02010609060101010101" pitchFamily="49" charset="-122"/>
            </a:rPr>
            <a:t>典：典籍，典范</a:t>
          </a:r>
        </a:p>
      </dgm:t>
    </dgm:pt>
    <dgm:pt modelId="{3F8840B5-F88B-496A-9B30-4328C40AD75E}" cxnId="{C35F16AD-D1D3-4E6B-B448-A25F266FB893}" type="parTrans">
      <dgm:prSet/>
      <dgm:spPr/>
      <dgm:t>
        <a:bodyPr/>
        <a:lstStyle/>
        <a:p>
          <a:endParaRPr lang="zh-CN" altLang="en-US"/>
        </a:p>
      </dgm:t>
    </dgm:pt>
    <dgm:pt modelId="{0532AC8F-433E-4B72-8969-5A0EFD0D809F}" cxnId="{C35F16AD-D1D3-4E6B-B448-A25F266FB893}" type="sibTrans">
      <dgm:prSet/>
      <dgm:spPr/>
      <dgm:t>
        <a:bodyPr/>
        <a:lstStyle/>
        <a:p>
          <a:endParaRPr lang="zh-CN" altLang="en-US"/>
        </a:p>
      </dgm:t>
    </dgm:pt>
    <dgm:pt modelId="{6623A993-E2DA-47BC-B621-97975FD078FE}" type="pres">
      <dgm:prSet presAssocID="{E96D2B93-0548-45B3-BAC0-528A0B3AB9F6}" presName="compositeShape" presStyleCnt="0">
        <dgm:presLayoutVars>
          <dgm:dir/>
          <dgm:resizeHandles/>
        </dgm:presLayoutVars>
      </dgm:prSet>
      <dgm:spPr/>
    </dgm:pt>
    <dgm:pt modelId="{60781068-834F-40C8-9F7F-835C127638F3}" type="pres">
      <dgm:prSet presAssocID="{E96D2B93-0548-45B3-BAC0-528A0B3AB9F6}" presName="pyramid" presStyleLbl="node1" presStyleIdx="0" presStyleCnt="1"/>
      <dgm:spPr>
        <a:solidFill>
          <a:srgbClr val="C00000"/>
        </a:solidFill>
      </dgm:spPr>
    </dgm:pt>
    <dgm:pt modelId="{CB40094C-9F2E-4D9C-99FD-BB009B88FC29}" type="pres">
      <dgm:prSet presAssocID="{E96D2B93-0548-45B3-BAC0-528A0B3AB9F6}" presName="theList" presStyleCnt="0"/>
      <dgm:spPr/>
    </dgm:pt>
    <dgm:pt modelId="{8C2B5D2C-6A0C-43BD-99AF-5EF9E4C828B1}" type="pres">
      <dgm:prSet presAssocID="{BAD1E70A-90B5-48AE-88CD-BA8E7A6F2DEF}" presName="aNode" presStyleLbl="fgAcc1" presStyleIdx="0" presStyleCnt="3" custScaleX="116874" custScaleY="60497" custLinFactNeighborX="10812" custLinFactNeighborY="83466">
        <dgm:presLayoutVars>
          <dgm:bulletEnabled val="true"/>
        </dgm:presLayoutVars>
      </dgm:prSet>
      <dgm:spPr/>
    </dgm:pt>
    <dgm:pt modelId="{ED761260-E45B-44FC-B469-137012CFFB39}" type="pres">
      <dgm:prSet presAssocID="{BAD1E70A-90B5-48AE-88CD-BA8E7A6F2DEF}" presName="aSpace" presStyleCnt="0"/>
      <dgm:spPr/>
    </dgm:pt>
    <dgm:pt modelId="{995FFF28-EC01-4B26-ACAB-7E27F9284DA3}" type="pres">
      <dgm:prSet presAssocID="{B6603BDE-350E-43B2-A2D4-295F34060E04}" presName="aNode" presStyleLbl="fgAcc1" presStyleIdx="1" presStyleCnt="3" custScaleX="118819" custScaleY="78695" custLinFactNeighborX="11784" custLinFactNeighborY="67476">
        <dgm:presLayoutVars>
          <dgm:bulletEnabled val="true"/>
        </dgm:presLayoutVars>
      </dgm:prSet>
      <dgm:spPr/>
    </dgm:pt>
    <dgm:pt modelId="{5F26400F-A33D-4F04-9ECE-57D34DFFFCDF}" type="pres">
      <dgm:prSet presAssocID="{B6603BDE-350E-43B2-A2D4-295F34060E04}" presName="aSpace" presStyleCnt="0"/>
      <dgm:spPr/>
    </dgm:pt>
    <dgm:pt modelId="{430C3F5D-3F5F-4C2E-BC7F-9CE9A4C2244D}" type="pres">
      <dgm:prSet presAssocID="{8BCCA977-9C7C-49BA-B05D-B86C7B1DF99C}" presName="aNode" presStyleLbl="fgAcc1" presStyleIdx="2" presStyleCnt="3" custScaleX="120332" custScaleY="71010" custLinFactNeighborX="15487" custLinFactNeighborY="28884">
        <dgm:presLayoutVars>
          <dgm:bulletEnabled val="true"/>
        </dgm:presLayoutVars>
      </dgm:prSet>
      <dgm:spPr/>
    </dgm:pt>
    <dgm:pt modelId="{FBD345CA-A4D3-42EF-858D-6D2F74F38BC6}" type="pres">
      <dgm:prSet presAssocID="{8BCCA977-9C7C-49BA-B05D-B86C7B1DF99C}" presName="aSpace" presStyleCnt="0"/>
      <dgm:spPr/>
    </dgm:pt>
  </dgm:ptLst>
  <dgm:cxnLst>
    <dgm:cxn modelId="{0213810D-16E9-4509-8116-E3A9AF724B00}" type="presOf" srcId="{BAD1E70A-90B5-48AE-88CD-BA8E7A6F2DEF}" destId="{8C2B5D2C-6A0C-43BD-99AF-5EF9E4C828B1}" srcOrd="0" destOrd="0" presId="urn:microsoft.com/office/officeart/2005/8/layout/pyramid2"/>
    <dgm:cxn modelId="{55E8E41E-112B-454B-9397-0319B08495A6}" srcId="{E96D2B93-0548-45B3-BAC0-528A0B3AB9F6}" destId="{BAD1E70A-90B5-48AE-88CD-BA8E7A6F2DEF}" srcOrd="0" destOrd="0" parTransId="{EFCC52F3-AC46-4959-869D-4E459CA74CE4}" sibTransId="{64E8FF1F-2CAF-4B67-85FB-DAD3DE5B8B6E}"/>
    <dgm:cxn modelId="{E5374F33-8C78-4392-85BD-AD831D559409}" type="presOf" srcId="{8BCCA977-9C7C-49BA-B05D-B86C7B1DF99C}" destId="{430C3F5D-3F5F-4C2E-BC7F-9CE9A4C2244D}" srcOrd="0" destOrd="0" presId="urn:microsoft.com/office/officeart/2005/8/layout/pyramid2"/>
    <dgm:cxn modelId="{7D522B50-3D8C-4791-ADA0-914630C30FDA}" type="presOf" srcId="{B6603BDE-350E-43B2-A2D4-295F34060E04}" destId="{995FFF28-EC01-4B26-ACAB-7E27F9284DA3}" srcOrd="0" destOrd="0" presId="urn:microsoft.com/office/officeart/2005/8/layout/pyramid2"/>
    <dgm:cxn modelId="{C35F16AD-D1D3-4E6B-B448-A25F266FB893}" srcId="{E96D2B93-0548-45B3-BAC0-528A0B3AB9F6}" destId="{8BCCA977-9C7C-49BA-B05D-B86C7B1DF99C}" srcOrd="2" destOrd="0" parTransId="{3F8840B5-F88B-496A-9B30-4328C40AD75E}" sibTransId="{0532AC8F-433E-4B72-8969-5A0EFD0D809F}"/>
    <dgm:cxn modelId="{F5C30AB1-D976-454C-82B6-DCB660AE9620}" type="presOf" srcId="{E96D2B93-0548-45B3-BAC0-528A0B3AB9F6}" destId="{6623A993-E2DA-47BC-B621-97975FD078FE}" srcOrd="0" destOrd="0" presId="urn:microsoft.com/office/officeart/2005/8/layout/pyramid2"/>
    <dgm:cxn modelId="{D24980DE-8806-4BD0-90C8-32341FEB0EBC}" srcId="{E96D2B93-0548-45B3-BAC0-528A0B3AB9F6}" destId="{B6603BDE-350E-43B2-A2D4-295F34060E04}" srcOrd="1" destOrd="0" parTransId="{9D5C2EF6-DFC4-4B2D-AAA3-24D1A2547F5E}" sibTransId="{7F5CD9D7-57CC-4487-9DDE-381D834B9C20}"/>
    <dgm:cxn modelId="{F27B159D-014A-4470-B738-40F609113D84}" type="presParOf" srcId="{6623A993-E2DA-47BC-B621-97975FD078FE}" destId="{60781068-834F-40C8-9F7F-835C127638F3}" srcOrd="0" destOrd="0" presId="urn:microsoft.com/office/officeart/2005/8/layout/pyramid2"/>
    <dgm:cxn modelId="{97DA8E73-DD13-4FC7-B1D9-CFD7B84E7112}" type="presParOf" srcId="{6623A993-E2DA-47BC-B621-97975FD078FE}" destId="{CB40094C-9F2E-4D9C-99FD-BB009B88FC29}" srcOrd="1" destOrd="0" presId="urn:microsoft.com/office/officeart/2005/8/layout/pyramid2"/>
    <dgm:cxn modelId="{0B02FDB8-9430-44B6-BA0B-5FC954FFE3D3}" type="presParOf" srcId="{CB40094C-9F2E-4D9C-99FD-BB009B88FC29}" destId="{8C2B5D2C-6A0C-43BD-99AF-5EF9E4C828B1}" srcOrd="0" destOrd="0" presId="urn:microsoft.com/office/officeart/2005/8/layout/pyramid2"/>
    <dgm:cxn modelId="{1BC36DD6-8962-4137-8556-2EDB11BFD0CD}" type="presParOf" srcId="{CB40094C-9F2E-4D9C-99FD-BB009B88FC29}" destId="{ED761260-E45B-44FC-B469-137012CFFB39}" srcOrd="1" destOrd="0" presId="urn:microsoft.com/office/officeart/2005/8/layout/pyramid2"/>
    <dgm:cxn modelId="{9F892931-F1D3-4629-87E5-2ABBC25707D2}" type="presParOf" srcId="{CB40094C-9F2E-4D9C-99FD-BB009B88FC29}" destId="{995FFF28-EC01-4B26-ACAB-7E27F9284DA3}" srcOrd="2" destOrd="0" presId="urn:microsoft.com/office/officeart/2005/8/layout/pyramid2"/>
    <dgm:cxn modelId="{647A7BF8-A852-4AB0-A6C7-72BDE92D03C2}" type="presParOf" srcId="{CB40094C-9F2E-4D9C-99FD-BB009B88FC29}" destId="{5F26400F-A33D-4F04-9ECE-57D34DFFFCDF}" srcOrd="3" destOrd="0" presId="urn:microsoft.com/office/officeart/2005/8/layout/pyramid2"/>
    <dgm:cxn modelId="{F8E1FC51-CC28-4AD6-A4A5-8E243E309EF1}" type="presParOf" srcId="{CB40094C-9F2E-4D9C-99FD-BB009B88FC29}" destId="{430C3F5D-3F5F-4C2E-BC7F-9CE9A4C2244D}" srcOrd="4" destOrd="0" presId="urn:microsoft.com/office/officeart/2005/8/layout/pyramid2"/>
    <dgm:cxn modelId="{FAE808D1-E6B3-4EFD-B1C1-C21504F01C9E}" type="presParOf" srcId="{CB40094C-9F2E-4D9C-99FD-BB009B88FC29}" destId="{FBD345CA-A4D3-42EF-858D-6D2F74F38BC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D81F9-7E32-40E3-914A-05F156869E37}" type="doc">
      <dgm:prSet loTypeId="urn:microsoft.com/office/officeart/2005/8/layout/process1" loCatId="process" qsTypeId="urn:microsoft.com/office/officeart/2005/8/quickstyle/simple1" qsCatId="simple" csTypeId="urn:microsoft.com/office/officeart/2005/8/colors/accent1_2" csCatId="accent1" phldr="true"/>
      <dgm:spPr/>
    </dgm:pt>
    <dgm:pt modelId="{7F03B767-C161-4347-B966-DDA99DCAF308}">
      <dgm:prSet phldrT="[文本]"/>
      <dgm:spPr>
        <a:solidFill>
          <a:srgbClr val="0070C0"/>
        </a:solidFill>
      </dgm:spPr>
      <dgm:t>
        <a:bodyPr/>
        <a:lstStyle/>
        <a:p>
          <a:r>
            <a:rPr lang="en-US" altLang="zh-CN" dirty="0"/>
            <a:t>1911</a:t>
          </a:r>
          <a:endParaRPr lang="zh-CN" altLang="en-US" dirty="0"/>
        </a:p>
      </dgm:t>
    </dgm:pt>
    <dgm:pt modelId="{467544C9-DA5A-436D-9DE4-D8A622FDB921}" cxnId="{6041BE1C-3257-4074-BE12-27EF861802C4}" type="parTrans">
      <dgm:prSet/>
      <dgm:spPr/>
      <dgm:t>
        <a:bodyPr/>
        <a:lstStyle/>
        <a:p>
          <a:endParaRPr lang="zh-CN" altLang="en-US"/>
        </a:p>
      </dgm:t>
    </dgm:pt>
    <dgm:pt modelId="{D8C3A5FA-47CB-445F-BAF7-10939EA12AF0}" cxnId="{6041BE1C-3257-4074-BE12-27EF861802C4}" type="sibTrans">
      <dgm:prSet/>
      <dgm:spPr/>
      <dgm:t>
        <a:bodyPr/>
        <a:lstStyle/>
        <a:p>
          <a:endParaRPr lang="zh-CN" altLang="en-US"/>
        </a:p>
      </dgm:t>
    </dgm:pt>
    <dgm:pt modelId="{6DD42D59-2FA9-4C8F-ABD1-8E41419BC132}">
      <dgm:prSet phldrT="[文本]"/>
      <dgm:spPr>
        <a:solidFill>
          <a:srgbClr val="0070C0"/>
        </a:solidFill>
      </dgm:spPr>
      <dgm:t>
        <a:bodyPr/>
        <a:lstStyle/>
        <a:p>
          <a:r>
            <a:rPr lang="en-US" altLang="zh-CN" dirty="0"/>
            <a:t>1929</a:t>
          </a:r>
          <a:endParaRPr lang="zh-CN" altLang="en-US" dirty="0"/>
        </a:p>
      </dgm:t>
    </dgm:pt>
    <dgm:pt modelId="{D76934E0-880F-44DC-A42B-20458E42276E}" cxnId="{0FF8E7E1-5F4D-4A14-BFA2-A14971A10748}" type="parTrans">
      <dgm:prSet/>
      <dgm:spPr/>
      <dgm:t>
        <a:bodyPr/>
        <a:lstStyle/>
        <a:p>
          <a:endParaRPr lang="zh-CN" altLang="en-US"/>
        </a:p>
      </dgm:t>
    </dgm:pt>
    <dgm:pt modelId="{5754A096-F793-492B-B947-11B1565B2686}" cxnId="{0FF8E7E1-5F4D-4A14-BFA2-A14971A10748}" type="sibTrans">
      <dgm:prSet/>
      <dgm:spPr/>
      <dgm:t>
        <a:bodyPr/>
        <a:lstStyle/>
        <a:p>
          <a:endParaRPr lang="zh-CN" altLang="en-US"/>
        </a:p>
      </dgm:t>
    </dgm:pt>
    <dgm:pt modelId="{E26D79F9-2339-4700-A689-D6EF0F18D280}">
      <dgm:prSet phldrT="[文本]"/>
      <dgm:spPr>
        <a:solidFill>
          <a:srgbClr val="0070C0"/>
        </a:solidFill>
      </dgm:spPr>
      <dgm:t>
        <a:bodyPr/>
        <a:lstStyle/>
        <a:p>
          <a:r>
            <a:rPr lang="en-US" altLang="zh-CN"/>
            <a:t>1949</a:t>
          </a:r>
          <a:endParaRPr lang="zh-CN" altLang="en-US" dirty="0"/>
        </a:p>
      </dgm:t>
    </dgm:pt>
    <dgm:pt modelId="{EE3983C4-F79E-44D9-BB8C-DD273B6382EB}" cxnId="{2A6BDA7C-BD33-4705-AE2F-79C711535435}" type="parTrans">
      <dgm:prSet/>
      <dgm:spPr/>
      <dgm:t>
        <a:bodyPr/>
        <a:lstStyle/>
        <a:p>
          <a:endParaRPr lang="zh-CN" altLang="en-US"/>
        </a:p>
      </dgm:t>
    </dgm:pt>
    <dgm:pt modelId="{FBB06A9E-6F26-4393-BB3C-DB6D5037BC10}" cxnId="{2A6BDA7C-BD33-4705-AE2F-79C711535435}" type="sibTrans">
      <dgm:prSet/>
      <dgm:spPr/>
      <dgm:t>
        <a:bodyPr/>
        <a:lstStyle/>
        <a:p>
          <a:endParaRPr lang="zh-CN" altLang="en-US"/>
        </a:p>
      </dgm:t>
    </dgm:pt>
    <dgm:pt modelId="{32CDD89B-8C70-4EFA-8167-35C3271D9D65}" type="pres">
      <dgm:prSet presAssocID="{19CD81F9-7E32-40E3-914A-05F156869E37}" presName="Name0" presStyleCnt="0">
        <dgm:presLayoutVars>
          <dgm:dir/>
          <dgm:resizeHandles val="exact"/>
        </dgm:presLayoutVars>
      </dgm:prSet>
      <dgm:spPr/>
    </dgm:pt>
    <dgm:pt modelId="{70CFF43A-8B0C-46F7-8A3B-38DEC444C98E}" type="pres">
      <dgm:prSet presAssocID="{7F03B767-C161-4347-B966-DDA99DCAF308}" presName="node" presStyleLbl="node1" presStyleIdx="0" presStyleCnt="3">
        <dgm:presLayoutVars>
          <dgm:bulletEnabled val="true"/>
        </dgm:presLayoutVars>
      </dgm:prSet>
      <dgm:spPr/>
    </dgm:pt>
    <dgm:pt modelId="{7DD8AEF3-0AF1-422A-BE6B-3F8CDE25977A}" type="pres">
      <dgm:prSet presAssocID="{D8C3A5FA-47CB-445F-BAF7-10939EA12AF0}" presName="sibTrans" presStyleLbl="sibTrans2D1" presStyleIdx="0" presStyleCnt="2"/>
      <dgm:spPr/>
    </dgm:pt>
    <dgm:pt modelId="{F8D3EF66-7399-4627-8500-5F2B24F06E81}" type="pres">
      <dgm:prSet presAssocID="{D8C3A5FA-47CB-445F-BAF7-10939EA12AF0}" presName="connectorText" presStyleLbl="sibTrans2D1" presStyleIdx="0" presStyleCnt="2"/>
      <dgm:spPr/>
    </dgm:pt>
    <dgm:pt modelId="{B74BCD7D-31B7-4D99-9353-7F67ECBB9944}" type="pres">
      <dgm:prSet presAssocID="{6DD42D59-2FA9-4C8F-ABD1-8E41419BC132}" presName="node" presStyleLbl="node1" presStyleIdx="1" presStyleCnt="3">
        <dgm:presLayoutVars>
          <dgm:bulletEnabled val="true"/>
        </dgm:presLayoutVars>
      </dgm:prSet>
      <dgm:spPr/>
    </dgm:pt>
    <dgm:pt modelId="{BF46F9D6-C2AB-4EFC-A4FD-555110E57509}" type="pres">
      <dgm:prSet presAssocID="{5754A096-F793-492B-B947-11B1565B2686}" presName="sibTrans" presStyleLbl="sibTrans2D1" presStyleIdx="1" presStyleCnt="2"/>
      <dgm:spPr/>
    </dgm:pt>
    <dgm:pt modelId="{E0948587-BE2F-46C9-A0CB-2DB5CEE64ECF}" type="pres">
      <dgm:prSet presAssocID="{5754A096-F793-492B-B947-11B1565B2686}" presName="connectorText" presStyleLbl="sibTrans2D1" presStyleIdx="1" presStyleCnt="2"/>
      <dgm:spPr/>
    </dgm:pt>
    <dgm:pt modelId="{752D0427-32A2-4D9E-991F-D910FBD51273}" type="pres">
      <dgm:prSet presAssocID="{E26D79F9-2339-4700-A689-D6EF0F18D280}" presName="node" presStyleLbl="node1" presStyleIdx="2" presStyleCnt="3">
        <dgm:presLayoutVars>
          <dgm:bulletEnabled val="true"/>
        </dgm:presLayoutVars>
      </dgm:prSet>
      <dgm:spPr/>
    </dgm:pt>
  </dgm:ptLst>
  <dgm:cxnLst>
    <dgm:cxn modelId="{6041BE1C-3257-4074-BE12-27EF861802C4}" srcId="{19CD81F9-7E32-40E3-914A-05F156869E37}" destId="{7F03B767-C161-4347-B966-DDA99DCAF308}" srcOrd="0" destOrd="0" parTransId="{467544C9-DA5A-436D-9DE4-D8A622FDB921}" sibTransId="{D8C3A5FA-47CB-445F-BAF7-10939EA12AF0}"/>
    <dgm:cxn modelId="{73229D38-37AC-4B5C-8D0B-64BF13BB0F50}" type="presOf" srcId="{5754A096-F793-492B-B947-11B1565B2686}" destId="{E0948587-BE2F-46C9-A0CB-2DB5CEE64ECF}" srcOrd="1" destOrd="0" presId="urn:microsoft.com/office/officeart/2005/8/layout/process1"/>
    <dgm:cxn modelId="{8A6A3A6D-603B-4C79-AECF-1365EE150586}" type="presOf" srcId="{19CD81F9-7E32-40E3-914A-05F156869E37}" destId="{32CDD89B-8C70-4EFA-8167-35C3271D9D65}" srcOrd="0" destOrd="0" presId="urn:microsoft.com/office/officeart/2005/8/layout/process1"/>
    <dgm:cxn modelId="{AE9BA557-F11E-4CFE-88B4-E49D898C6BBB}" type="presOf" srcId="{5754A096-F793-492B-B947-11B1565B2686}" destId="{BF46F9D6-C2AB-4EFC-A4FD-555110E57509}" srcOrd="0" destOrd="0" presId="urn:microsoft.com/office/officeart/2005/8/layout/process1"/>
    <dgm:cxn modelId="{2A6BDA7C-BD33-4705-AE2F-79C711535435}" srcId="{19CD81F9-7E32-40E3-914A-05F156869E37}" destId="{E26D79F9-2339-4700-A689-D6EF0F18D280}" srcOrd="2" destOrd="0" parTransId="{EE3983C4-F79E-44D9-BB8C-DD273B6382EB}" sibTransId="{FBB06A9E-6F26-4393-BB3C-DB6D5037BC10}"/>
    <dgm:cxn modelId="{FF220683-7A4A-45EF-B5B4-94E495D70A55}" type="presOf" srcId="{D8C3A5FA-47CB-445F-BAF7-10939EA12AF0}" destId="{7DD8AEF3-0AF1-422A-BE6B-3F8CDE25977A}" srcOrd="0" destOrd="0" presId="urn:microsoft.com/office/officeart/2005/8/layout/process1"/>
    <dgm:cxn modelId="{9AB79997-9A9E-49F9-B74C-72E317092969}" type="presOf" srcId="{7F03B767-C161-4347-B966-DDA99DCAF308}" destId="{70CFF43A-8B0C-46F7-8A3B-38DEC444C98E}" srcOrd="0" destOrd="0" presId="urn:microsoft.com/office/officeart/2005/8/layout/process1"/>
    <dgm:cxn modelId="{8F6992AA-24B1-4630-B0A0-275D955FC4D7}" type="presOf" srcId="{D8C3A5FA-47CB-445F-BAF7-10939EA12AF0}" destId="{F8D3EF66-7399-4627-8500-5F2B24F06E81}" srcOrd="1" destOrd="0" presId="urn:microsoft.com/office/officeart/2005/8/layout/process1"/>
    <dgm:cxn modelId="{3D614AE0-B087-4C28-BCA4-BE1483ADF5BF}" type="presOf" srcId="{E26D79F9-2339-4700-A689-D6EF0F18D280}" destId="{752D0427-32A2-4D9E-991F-D910FBD51273}" srcOrd="0" destOrd="0" presId="urn:microsoft.com/office/officeart/2005/8/layout/process1"/>
    <dgm:cxn modelId="{0FF8E7E1-5F4D-4A14-BFA2-A14971A10748}" srcId="{19CD81F9-7E32-40E3-914A-05F156869E37}" destId="{6DD42D59-2FA9-4C8F-ABD1-8E41419BC132}" srcOrd="1" destOrd="0" parTransId="{D76934E0-880F-44DC-A42B-20458E42276E}" sibTransId="{5754A096-F793-492B-B947-11B1565B2686}"/>
    <dgm:cxn modelId="{859117FF-2617-4AE9-9C25-A0749A5AF3FC}" type="presOf" srcId="{6DD42D59-2FA9-4C8F-ABD1-8E41419BC132}" destId="{B74BCD7D-31B7-4D99-9353-7F67ECBB9944}" srcOrd="0" destOrd="0" presId="urn:microsoft.com/office/officeart/2005/8/layout/process1"/>
    <dgm:cxn modelId="{BC57D22E-6D6C-4087-82B4-D9B2D91C37D7}" type="presParOf" srcId="{32CDD89B-8C70-4EFA-8167-35C3271D9D65}" destId="{70CFF43A-8B0C-46F7-8A3B-38DEC444C98E}" srcOrd="0" destOrd="0" presId="urn:microsoft.com/office/officeart/2005/8/layout/process1"/>
    <dgm:cxn modelId="{82668594-A437-4012-921C-FF1B44E4E06C}" type="presParOf" srcId="{32CDD89B-8C70-4EFA-8167-35C3271D9D65}" destId="{7DD8AEF3-0AF1-422A-BE6B-3F8CDE25977A}" srcOrd="1" destOrd="0" presId="urn:microsoft.com/office/officeart/2005/8/layout/process1"/>
    <dgm:cxn modelId="{F156648C-8471-477C-8B9F-F2E3E98251B8}" type="presParOf" srcId="{7DD8AEF3-0AF1-422A-BE6B-3F8CDE25977A}" destId="{F8D3EF66-7399-4627-8500-5F2B24F06E81}" srcOrd="0" destOrd="0" presId="urn:microsoft.com/office/officeart/2005/8/layout/process1"/>
    <dgm:cxn modelId="{EF4E14BD-8D1E-4C6D-8FD7-020FC5868019}" type="presParOf" srcId="{32CDD89B-8C70-4EFA-8167-35C3271D9D65}" destId="{B74BCD7D-31B7-4D99-9353-7F67ECBB9944}" srcOrd="2" destOrd="0" presId="urn:microsoft.com/office/officeart/2005/8/layout/process1"/>
    <dgm:cxn modelId="{A5281AD2-CBAA-403D-A8C8-BE6483CAAD3F}" type="presParOf" srcId="{32CDD89B-8C70-4EFA-8167-35C3271D9D65}" destId="{BF46F9D6-C2AB-4EFC-A4FD-555110E57509}" srcOrd="3" destOrd="0" presId="urn:microsoft.com/office/officeart/2005/8/layout/process1"/>
    <dgm:cxn modelId="{854FE8AD-79D3-4F14-98EF-418CD35FE835}" type="presParOf" srcId="{BF46F9D6-C2AB-4EFC-A4FD-555110E57509}" destId="{E0948587-BE2F-46C9-A0CB-2DB5CEE64ECF}" srcOrd="0" destOrd="0" presId="urn:microsoft.com/office/officeart/2005/8/layout/process1"/>
    <dgm:cxn modelId="{0907E5BA-56FA-4F5D-A2A5-3F24E480AB17}" type="presParOf" srcId="{32CDD89B-8C70-4EFA-8167-35C3271D9D65}" destId="{752D0427-32A2-4D9E-991F-D910FBD5127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508E19-DE5D-446A-B6E8-A274B77232F2}" type="doc">
      <dgm:prSet loTypeId="urn:microsoft.com/office/officeart/2005/8/layout/process1" loCatId="process" qsTypeId="urn:microsoft.com/office/officeart/2005/8/quickstyle/simple1" qsCatId="simple" csTypeId="urn:microsoft.com/office/officeart/2005/8/colors/accent1_2" csCatId="accent1" phldr="true"/>
      <dgm:spPr/>
    </dgm:pt>
    <dgm:pt modelId="{E11948EF-4B78-45CD-90F9-7C68F132FCBF}">
      <dgm:prSet phldrT="[文本]"/>
      <dgm:spPr>
        <a:solidFill>
          <a:srgbClr val="0070C0"/>
        </a:solidFill>
      </dgm:spPr>
      <dgm:t>
        <a:bodyPr/>
        <a:lstStyle/>
        <a:p>
          <a:r>
            <a:rPr lang="en-US" altLang="zh-CN" dirty="0"/>
            <a:t>1954</a:t>
          </a:r>
          <a:endParaRPr lang="zh-CN" altLang="en-US" dirty="0"/>
        </a:p>
      </dgm:t>
    </dgm:pt>
    <dgm:pt modelId="{6B9D2EFD-F829-4D4E-9BFC-F041B97E89D3}" cxnId="{D0A4AC4D-41F9-4F87-8C05-AC3A5F56BE8B}" type="parTrans">
      <dgm:prSet/>
      <dgm:spPr/>
      <dgm:t>
        <a:bodyPr/>
        <a:lstStyle/>
        <a:p>
          <a:endParaRPr lang="zh-CN" altLang="en-US"/>
        </a:p>
      </dgm:t>
    </dgm:pt>
    <dgm:pt modelId="{A4348304-68FF-484A-ADC2-FA7B78B1247C}" cxnId="{D0A4AC4D-41F9-4F87-8C05-AC3A5F56BE8B}" type="sibTrans">
      <dgm:prSet/>
      <dgm:spPr/>
      <dgm:t>
        <a:bodyPr/>
        <a:lstStyle/>
        <a:p>
          <a:endParaRPr lang="zh-CN" altLang="en-US"/>
        </a:p>
      </dgm:t>
    </dgm:pt>
    <dgm:pt modelId="{E736C475-5A19-4FAA-B6B5-2586198364B9}">
      <dgm:prSet phldrT="[文本]"/>
      <dgm:spPr>
        <a:solidFill>
          <a:srgbClr val="0070C0"/>
        </a:solidFill>
      </dgm:spPr>
      <dgm:t>
        <a:bodyPr/>
        <a:lstStyle/>
        <a:p>
          <a:r>
            <a:rPr lang="en-US" altLang="zh-CN" dirty="0"/>
            <a:t>1962</a:t>
          </a:r>
          <a:endParaRPr lang="zh-CN" altLang="en-US" dirty="0"/>
        </a:p>
      </dgm:t>
    </dgm:pt>
    <dgm:pt modelId="{38C6F5E9-8A2F-4DC4-9A03-D3E5F3145B42}" cxnId="{88043602-1C1A-4163-95B3-F0926D937717}" type="parTrans">
      <dgm:prSet/>
      <dgm:spPr/>
      <dgm:t>
        <a:bodyPr/>
        <a:lstStyle/>
        <a:p>
          <a:endParaRPr lang="zh-CN" altLang="en-US"/>
        </a:p>
      </dgm:t>
    </dgm:pt>
    <dgm:pt modelId="{F886B11A-94B5-4B4B-8F60-67FC504045CC}" cxnId="{88043602-1C1A-4163-95B3-F0926D937717}" type="sibTrans">
      <dgm:prSet/>
      <dgm:spPr/>
      <dgm:t>
        <a:bodyPr/>
        <a:lstStyle/>
        <a:p>
          <a:endParaRPr lang="zh-CN" altLang="en-US"/>
        </a:p>
      </dgm:t>
    </dgm:pt>
    <dgm:pt modelId="{061F5337-88CD-46F3-94BD-1D49534B57EF}">
      <dgm:prSet phldrT="[文本]"/>
      <dgm:spPr>
        <a:solidFill>
          <a:srgbClr val="0070C0"/>
        </a:solidFill>
      </dgm:spPr>
      <dgm:t>
        <a:bodyPr/>
        <a:lstStyle/>
        <a:p>
          <a:r>
            <a:rPr lang="en-US" altLang="zh-CN" dirty="0"/>
            <a:t>1979</a:t>
          </a:r>
          <a:endParaRPr lang="zh-CN" altLang="en-US" dirty="0"/>
        </a:p>
      </dgm:t>
    </dgm:pt>
    <dgm:pt modelId="{2221B44B-8BEC-4808-AE27-23454DAB52EE}" cxnId="{D38042A8-AC0B-4CA7-BBD0-4D3D61457083}" type="parTrans">
      <dgm:prSet/>
      <dgm:spPr/>
      <dgm:t>
        <a:bodyPr/>
        <a:lstStyle/>
        <a:p>
          <a:endParaRPr lang="zh-CN" altLang="en-US"/>
        </a:p>
      </dgm:t>
    </dgm:pt>
    <dgm:pt modelId="{E8F7DAD0-5BE2-4F74-9B05-7082273BCCFD}" cxnId="{D38042A8-AC0B-4CA7-BBD0-4D3D61457083}" type="sibTrans">
      <dgm:prSet/>
      <dgm:spPr/>
      <dgm:t>
        <a:bodyPr/>
        <a:lstStyle/>
        <a:p>
          <a:endParaRPr lang="zh-CN" altLang="en-US"/>
        </a:p>
      </dgm:t>
    </dgm:pt>
    <dgm:pt modelId="{E5843D9B-3C14-496C-840A-951CC0C4BFE7}">
      <dgm:prSet/>
      <dgm:spPr>
        <a:solidFill>
          <a:srgbClr val="0070C0"/>
        </a:solidFill>
      </dgm:spPr>
      <dgm:t>
        <a:bodyPr/>
        <a:lstStyle/>
        <a:p>
          <a:r>
            <a:rPr lang="en-US" altLang="zh-CN" dirty="0"/>
            <a:t>2001</a:t>
          </a:r>
          <a:endParaRPr lang="zh-CN" altLang="en-US" dirty="0"/>
        </a:p>
      </dgm:t>
    </dgm:pt>
    <dgm:pt modelId="{BE6568BC-5A91-4FA6-A266-5ACF9E697673}" cxnId="{B189A2C3-C13C-4D7E-BF49-630E6206B069}" type="parTrans">
      <dgm:prSet/>
      <dgm:spPr/>
      <dgm:t>
        <a:bodyPr/>
        <a:lstStyle/>
        <a:p>
          <a:endParaRPr lang="zh-CN" altLang="en-US"/>
        </a:p>
      </dgm:t>
    </dgm:pt>
    <dgm:pt modelId="{33B8BCFC-3D28-4D85-B938-EAC033096AF0}" cxnId="{B189A2C3-C13C-4D7E-BF49-630E6206B069}" type="sibTrans">
      <dgm:prSet/>
      <dgm:spPr/>
      <dgm:t>
        <a:bodyPr/>
        <a:lstStyle/>
        <a:p>
          <a:endParaRPr lang="zh-CN" altLang="en-US"/>
        </a:p>
      </dgm:t>
    </dgm:pt>
    <dgm:pt modelId="{7C0B4143-B992-4275-A5DC-183627B887F4}">
      <dgm:prSet/>
      <dgm:spPr>
        <a:solidFill>
          <a:srgbClr val="0070C0"/>
        </a:solidFill>
      </dgm:spPr>
      <dgm:t>
        <a:bodyPr/>
        <a:lstStyle/>
        <a:p>
          <a:r>
            <a:rPr lang="en-US" altLang="zh-CN" dirty="0"/>
            <a:t>2014</a:t>
          </a:r>
          <a:endParaRPr lang="zh-CN" altLang="en-US" dirty="0"/>
        </a:p>
      </dgm:t>
    </dgm:pt>
    <dgm:pt modelId="{386F9679-11F7-4429-92C7-11C2835B3D85}" cxnId="{51EBC27B-9462-4469-B72C-8DC23B052DE2}" type="parTrans">
      <dgm:prSet/>
      <dgm:spPr/>
      <dgm:t>
        <a:bodyPr/>
        <a:lstStyle/>
        <a:p>
          <a:endParaRPr lang="zh-CN" altLang="en-US"/>
        </a:p>
      </dgm:t>
    </dgm:pt>
    <dgm:pt modelId="{97A6E859-A79A-4B01-8AA8-0F81313BFEDF}" cxnId="{51EBC27B-9462-4469-B72C-8DC23B052DE2}" type="sibTrans">
      <dgm:prSet/>
      <dgm:spPr/>
      <dgm:t>
        <a:bodyPr/>
        <a:lstStyle/>
        <a:p>
          <a:endParaRPr lang="zh-CN" altLang="en-US"/>
        </a:p>
      </dgm:t>
    </dgm:pt>
    <dgm:pt modelId="{BD0F5921-D815-4109-9D7F-17C6D1FC3626}" type="pres">
      <dgm:prSet presAssocID="{37508E19-DE5D-446A-B6E8-A274B77232F2}" presName="Name0" presStyleCnt="0">
        <dgm:presLayoutVars>
          <dgm:dir/>
          <dgm:resizeHandles val="exact"/>
        </dgm:presLayoutVars>
      </dgm:prSet>
      <dgm:spPr/>
    </dgm:pt>
    <dgm:pt modelId="{1067D398-0721-455F-A6F5-99D16347637D}" type="pres">
      <dgm:prSet presAssocID="{E11948EF-4B78-45CD-90F9-7C68F132FCBF}" presName="node" presStyleLbl="node1" presStyleIdx="0" presStyleCnt="5">
        <dgm:presLayoutVars>
          <dgm:bulletEnabled val="true"/>
        </dgm:presLayoutVars>
      </dgm:prSet>
      <dgm:spPr/>
    </dgm:pt>
    <dgm:pt modelId="{77D86588-B8DE-4C76-AA30-B52BD791884B}" type="pres">
      <dgm:prSet presAssocID="{A4348304-68FF-484A-ADC2-FA7B78B1247C}" presName="sibTrans" presStyleLbl="sibTrans2D1" presStyleIdx="0" presStyleCnt="4"/>
      <dgm:spPr/>
    </dgm:pt>
    <dgm:pt modelId="{DBFB3897-E699-4D4E-A548-248C7E13165E}" type="pres">
      <dgm:prSet presAssocID="{A4348304-68FF-484A-ADC2-FA7B78B1247C}" presName="connectorText" presStyleLbl="sibTrans2D1" presStyleIdx="0" presStyleCnt="4"/>
      <dgm:spPr/>
    </dgm:pt>
    <dgm:pt modelId="{F2136D91-C39B-4E13-B9A1-1F904E1B1EAC}" type="pres">
      <dgm:prSet presAssocID="{E736C475-5A19-4FAA-B6B5-2586198364B9}" presName="node" presStyleLbl="node1" presStyleIdx="1" presStyleCnt="5">
        <dgm:presLayoutVars>
          <dgm:bulletEnabled val="true"/>
        </dgm:presLayoutVars>
      </dgm:prSet>
      <dgm:spPr/>
    </dgm:pt>
    <dgm:pt modelId="{2E009366-0592-415E-B240-81FD45FC843B}" type="pres">
      <dgm:prSet presAssocID="{F886B11A-94B5-4B4B-8F60-67FC504045CC}" presName="sibTrans" presStyleLbl="sibTrans2D1" presStyleIdx="1" presStyleCnt="4"/>
      <dgm:spPr/>
    </dgm:pt>
    <dgm:pt modelId="{7AE1C281-0CBD-404D-B52D-A6AA4DD83D29}" type="pres">
      <dgm:prSet presAssocID="{F886B11A-94B5-4B4B-8F60-67FC504045CC}" presName="connectorText" presStyleLbl="sibTrans2D1" presStyleIdx="1" presStyleCnt="4"/>
      <dgm:spPr/>
    </dgm:pt>
    <dgm:pt modelId="{F2373395-90CF-4A77-AD71-2CBA261D366E}" type="pres">
      <dgm:prSet presAssocID="{061F5337-88CD-46F3-94BD-1D49534B57EF}" presName="node" presStyleLbl="node1" presStyleIdx="2" presStyleCnt="5">
        <dgm:presLayoutVars>
          <dgm:bulletEnabled val="true"/>
        </dgm:presLayoutVars>
      </dgm:prSet>
      <dgm:spPr/>
    </dgm:pt>
    <dgm:pt modelId="{6EB3CC24-2A65-4954-A8F8-3184101786F2}" type="pres">
      <dgm:prSet presAssocID="{E8F7DAD0-5BE2-4F74-9B05-7082273BCCFD}" presName="sibTrans" presStyleLbl="sibTrans2D1" presStyleIdx="2" presStyleCnt="4"/>
      <dgm:spPr/>
    </dgm:pt>
    <dgm:pt modelId="{6D87E8DE-13D0-4339-A775-9A29CDC73ED6}" type="pres">
      <dgm:prSet presAssocID="{E8F7DAD0-5BE2-4F74-9B05-7082273BCCFD}" presName="connectorText" presStyleLbl="sibTrans2D1" presStyleIdx="2" presStyleCnt="4"/>
      <dgm:spPr/>
    </dgm:pt>
    <dgm:pt modelId="{50C9CF96-E609-416E-B198-A23969B7BADB}" type="pres">
      <dgm:prSet presAssocID="{E5843D9B-3C14-496C-840A-951CC0C4BFE7}" presName="node" presStyleLbl="node1" presStyleIdx="3" presStyleCnt="5">
        <dgm:presLayoutVars>
          <dgm:bulletEnabled val="true"/>
        </dgm:presLayoutVars>
      </dgm:prSet>
      <dgm:spPr/>
    </dgm:pt>
    <dgm:pt modelId="{55D0BAB8-9A3E-46A2-B773-CAF5D0E6F361}" type="pres">
      <dgm:prSet presAssocID="{33B8BCFC-3D28-4D85-B938-EAC033096AF0}" presName="sibTrans" presStyleLbl="sibTrans2D1" presStyleIdx="3" presStyleCnt="4"/>
      <dgm:spPr/>
    </dgm:pt>
    <dgm:pt modelId="{86C511FD-1950-47ED-A75A-07C6A041670F}" type="pres">
      <dgm:prSet presAssocID="{33B8BCFC-3D28-4D85-B938-EAC033096AF0}" presName="connectorText" presStyleLbl="sibTrans2D1" presStyleIdx="3" presStyleCnt="4"/>
      <dgm:spPr/>
    </dgm:pt>
    <dgm:pt modelId="{4BD31865-115F-4956-B7C9-288797B12027}" type="pres">
      <dgm:prSet presAssocID="{7C0B4143-B992-4275-A5DC-183627B887F4}" presName="node" presStyleLbl="node1" presStyleIdx="4" presStyleCnt="5">
        <dgm:presLayoutVars>
          <dgm:bulletEnabled val="true"/>
        </dgm:presLayoutVars>
      </dgm:prSet>
      <dgm:spPr/>
    </dgm:pt>
  </dgm:ptLst>
  <dgm:cxnLst>
    <dgm:cxn modelId="{88043602-1C1A-4163-95B3-F0926D937717}" srcId="{37508E19-DE5D-446A-B6E8-A274B77232F2}" destId="{E736C475-5A19-4FAA-B6B5-2586198364B9}" srcOrd="1" destOrd="0" parTransId="{38C6F5E9-8A2F-4DC4-9A03-D3E5F3145B42}" sibTransId="{F886B11A-94B5-4B4B-8F60-67FC504045CC}"/>
    <dgm:cxn modelId="{8AE2DB1E-A03B-4B9F-8A35-E3F08A332CBE}" type="presOf" srcId="{E8F7DAD0-5BE2-4F74-9B05-7082273BCCFD}" destId="{6EB3CC24-2A65-4954-A8F8-3184101786F2}" srcOrd="0" destOrd="0" presId="urn:microsoft.com/office/officeart/2005/8/layout/process1"/>
    <dgm:cxn modelId="{FF8B322F-409C-4455-8C55-61363156E090}" type="presOf" srcId="{F886B11A-94B5-4B4B-8F60-67FC504045CC}" destId="{2E009366-0592-415E-B240-81FD45FC843B}" srcOrd="0" destOrd="0" presId="urn:microsoft.com/office/officeart/2005/8/layout/process1"/>
    <dgm:cxn modelId="{06B0D364-3AE8-4682-A43F-9F07935F9991}" type="presOf" srcId="{37508E19-DE5D-446A-B6E8-A274B77232F2}" destId="{BD0F5921-D815-4109-9D7F-17C6D1FC3626}" srcOrd="0" destOrd="0" presId="urn:microsoft.com/office/officeart/2005/8/layout/process1"/>
    <dgm:cxn modelId="{D0A4AC4D-41F9-4F87-8C05-AC3A5F56BE8B}" srcId="{37508E19-DE5D-446A-B6E8-A274B77232F2}" destId="{E11948EF-4B78-45CD-90F9-7C68F132FCBF}" srcOrd="0" destOrd="0" parTransId="{6B9D2EFD-F829-4D4E-9BFC-F041B97E89D3}" sibTransId="{A4348304-68FF-484A-ADC2-FA7B78B1247C}"/>
    <dgm:cxn modelId="{DE3C3754-3231-49C4-AF9F-6F153F377B74}" type="presOf" srcId="{061F5337-88CD-46F3-94BD-1D49534B57EF}" destId="{F2373395-90CF-4A77-AD71-2CBA261D366E}" srcOrd="0" destOrd="0" presId="urn:microsoft.com/office/officeart/2005/8/layout/process1"/>
    <dgm:cxn modelId="{51EBC27B-9462-4469-B72C-8DC23B052DE2}" srcId="{37508E19-DE5D-446A-B6E8-A274B77232F2}" destId="{7C0B4143-B992-4275-A5DC-183627B887F4}" srcOrd="4" destOrd="0" parTransId="{386F9679-11F7-4429-92C7-11C2835B3D85}" sibTransId="{97A6E859-A79A-4B01-8AA8-0F81313BFEDF}"/>
    <dgm:cxn modelId="{50973F97-70A8-412C-81CF-D1A31E1C40CC}" type="presOf" srcId="{E736C475-5A19-4FAA-B6B5-2586198364B9}" destId="{F2136D91-C39B-4E13-B9A1-1F904E1B1EAC}" srcOrd="0" destOrd="0" presId="urn:microsoft.com/office/officeart/2005/8/layout/process1"/>
    <dgm:cxn modelId="{D38042A8-AC0B-4CA7-BBD0-4D3D61457083}" srcId="{37508E19-DE5D-446A-B6E8-A274B77232F2}" destId="{061F5337-88CD-46F3-94BD-1D49534B57EF}" srcOrd="2" destOrd="0" parTransId="{2221B44B-8BEC-4808-AE27-23454DAB52EE}" sibTransId="{E8F7DAD0-5BE2-4F74-9B05-7082273BCCFD}"/>
    <dgm:cxn modelId="{03300ABB-2D6F-4B86-9513-C2819A29A5F5}" type="presOf" srcId="{33B8BCFC-3D28-4D85-B938-EAC033096AF0}" destId="{55D0BAB8-9A3E-46A2-B773-CAF5D0E6F361}" srcOrd="0" destOrd="0" presId="urn:microsoft.com/office/officeart/2005/8/layout/process1"/>
    <dgm:cxn modelId="{B189A2C3-C13C-4D7E-BF49-630E6206B069}" srcId="{37508E19-DE5D-446A-B6E8-A274B77232F2}" destId="{E5843D9B-3C14-496C-840A-951CC0C4BFE7}" srcOrd="3" destOrd="0" parTransId="{BE6568BC-5A91-4FA6-A266-5ACF9E697673}" sibTransId="{33B8BCFC-3D28-4D85-B938-EAC033096AF0}"/>
    <dgm:cxn modelId="{0FD120C4-8E84-42C4-B05F-5B29CB84C72F}" type="presOf" srcId="{E5843D9B-3C14-496C-840A-951CC0C4BFE7}" destId="{50C9CF96-E609-416E-B198-A23969B7BADB}" srcOrd="0" destOrd="0" presId="urn:microsoft.com/office/officeart/2005/8/layout/process1"/>
    <dgm:cxn modelId="{C5C950CF-DEDD-4C2B-A3B1-84E2B34A2172}" type="presOf" srcId="{A4348304-68FF-484A-ADC2-FA7B78B1247C}" destId="{77D86588-B8DE-4C76-AA30-B52BD791884B}" srcOrd="0" destOrd="0" presId="urn:microsoft.com/office/officeart/2005/8/layout/process1"/>
    <dgm:cxn modelId="{940A46D1-C003-4189-A6EE-FC2289B688B9}" type="presOf" srcId="{7C0B4143-B992-4275-A5DC-183627B887F4}" destId="{4BD31865-115F-4956-B7C9-288797B12027}" srcOrd="0" destOrd="0" presId="urn:microsoft.com/office/officeart/2005/8/layout/process1"/>
    <dgm:cxn modelId="{C247A3D8-96F3-4074-8D53-EC50C4D43707}" type="presOf" srcId="{33B8BCFC-3D28-4D85-B938-EAC033096AF0}" destId="{86C511FD-1950-47ED-A75A-07C6A041670F}" srcOrd="1" destOrd="0" presId="urn:microsoft.com/office/officeart/2005/8/layout/process1"/>
    <dgm:cxn modelId="{F38E5AD9-BFC2-4844-AECD-C97E4A17D455}" type="presOf" srcId="{A4348304-68FF-484A-ADC2-FA7B78B1247C}" destId="{DBFB3897-E699-4D4E-A548-248C7E13165E}" srcOrd="1" destOrd="0" presId="urn:microsoft.com/office/officeart/2005/8/layout/process1"/>
    <dgm:cxn modelId="{0BD989DF-F61E-46D5-8B61-1ECA81A4DC98}" type="presOf" srcId="{E8F7DAD0-5BE2-4F74-9B05-7082273BCCFD}" destId="{6D87E8DE-13D0-4339-A775-9A29CDC73ED6}" srcOrd="1" destOrd="0" presId="urn:microsoft.com/office/officeart/2005/8/layout/process1"/>
    <dgm:cxn modelId="{A08E62E4-6446-4B30-A01B-2F7816F308ED}" type="presOf" srcId="{F886B11A-94B5-4B4B-8F60-67FC504045CC}" destId="{7AE1C281-0CBD-404D-B52D-A6AA4DD83D29}" srcOrd="1" destOrd="0" presId="urn:microsoft.com/office/officeart/2005/8/layout/process1"/>
    <dgm:cxn modelId="{32B27AEB-303D-408F-BF38-680AFD379B42}" type="presOf" srcId="{E11948EF-4B78-45CD-90F9-7C68F132FCBF}" destId="{1067D398-0721-455F-A6F5-99D16347637D}" srcOrd="0" destOrd="0" presId="urn:microsoft.com/office/officeart/2005/8/layout/process1"/>
    <dgm:cxn modelId="{D225F1CA-2D80-44C3-8E36-482B694B0CBA}" type="presParOf" srcId="{BD0F5921-D815-4109-9D7F-17C6D1FC3626}" destId="{1067D398-0721-455F-A6F5-99D16347637D}" srcOrd="0" destOrd="0" presId="urn:microsoft.com/office/officeart/2005/8/layout/process1"/>
    <dgm:cxn modelId="{AA64C566-4988-440E-947D-A5B723A4C882}" type="presParOf" srcId="{BD0F5921-D815-4109-9D7F-17C6D1FC3626}" destId="{77D86588-B8DE-4C76-AA30-B52BD791884B}" srcOrd="1" destOrd="0" presId="urn:microsoft.com/office/officeart/2005/8/layout/process1"/>
    <dgm:cxn modelId="{69ADF169-A696-45C3-B1C1-2BC835EFFBEB}" type="presParOf" srcId="{77D86588-B8DE-4C76-AA30-B52BD791884B}" destId="{DBFB3897-E699-4D4E-A548-248C7E13165E}" srcOrd="0" destOrd="0" presId="urn:microsoft.com/office/officeart/2005/8/layout/process1"/>
    <dgm:cxn modelId="{3C2116CD-5A61-4601-A35D-CA5E4BE65E9D}" type="presParOf" srcId="{BD0F5921-D815-4109-9D7F-17C6D1FC3626}" destId="{F2136D91-C39B-4E13-B9A1-1F904E1B1EAC}" srcOrd="2" destOrd="0" presId="urn:microsoft.com/office/officeart/2005/8/layout/process1"/>
    <dgm:cxn modelId="{861BF49F-D732-4BBB-B404-A57747E4AA4B}" type="presParOf" srcId="{BD0F5921-D815-4109-9D7F-17C6D1FC3626}" destId="{2E009366-0592-415E-B240-81FD45FC843B}" srcOrd="3" destOrd="0" presId="urn:microsoft.com/office/officeart/2005/8/layout/process1"/>
    <dgm:cxn modelId="{2925AEAD-A3AB-4FAE-BBDA-4A80CAF8EE1C}" type="presParOf" srcId="{2E009366-0592-415E-B240-81FD45FC843B}" destId="{7AE1C281-0CBD-404D-B52D-A6AA4DD83D29}" srcOrd="0" destOrd="0" presId="urn:microsoft.com/office/officeart/2005/8/layout/process1"/>
    <dgm:cxn modelId="{B8CEF7C0-6640-42C2-BE2E-C93F0916F89E}" type="presParOf" srcId="{BD0F5921-D815-4109-9D7F-17C6D1FC3626}" destId="{F2373395-90CF-4A77-AD71-2CBA261D366E}" srcOrd="4" destOrd="0" presId="urn:microsoft.com/office/officeart/2005/8/layout/process1"/>
    <dgm:cxn modelId="{0B947D11-8D2F-443B-891A-45B250509E81}" type="presParOf" srcId="{BD0F5921-D815-4109-9D7F-17C6D1FC3626}" destId="{6EB3CC24-2A65-4954-A8F8-3184101786F2}" srcOrd="5" destOrd="0" presId="urn:microsoft.com/office/officeart/2005/8/layout/process1"/>
    <dgm:cxn modelId="{F4A53C00-49EA-4748-A8F9-02BAE0309546}" type="presParOf" srcId="{6EB3CC24-2A65-4954-A8F8-3184101786F2}" destId="{6D87E8DE-13D0-4339-A775-9A29CDC73ED6}" srcOrd="0" destOrd="0" presId="urn:microsoft.com/office/officeart/2005/8/layout/process1"/>
    <dgm:cxn modelId="{6F50841B-74DB-4AFA-9C7A-38B95D164D8B}" type="presParOf" srcId="{BD0F5921-D815-4109-9D7F-17C6D1FC3626}" destId="{50C9CF96-E609-416E-B198-A23969B7BADB}" srcOrd="6" destOrd="0" presId="urn:microsoft.com/office/officeart/2005/8/layout/process1"/>
    <dgm:cxn modelId="{37E4565E-03B9-4BB2-B8E0-E23AA514D996}" type="presParOf" srcId="{BD0F5921-D815-4109-9D7F-17C6D1FC3626}" destId="{55D0BAB8-9A3E-46A2-B773-CAF5D0E6F361}" srcOrd="7" destOrd="0" presId="urn:microsoft.com/office/officeart/2005/8/layout/process1"/>
    <dgm:cxn modelId="{2F2CB26B-A04E-4E36-9CEB-D7407EC5CC1D}" type="presParOf" srcId="{55D0BAB8-9A3E-46A2-B773-CAF5D0E6F361}" destId="{86C511FD-1950-47ED-A75A-07C6A041670F}" srcOrd="0" destOrd="0" presId="urn:microsoft.com/office/officeart/2005/8/layout/process1"/>
    <dgm:cxn modelId="{E4FE890D-A968-48B7-84C1-56E99E03759D}" type="presParOf" srcId="{BD0F5921-D815-4109-9D7F-17C6D1FC3626}" destId="{4BD31865-115F-4956-B7C9-288797B1202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8CBAA1-2B1B-48C1-9D47-F1FDEC90496C}" type="doc">
      <dgm:prSet loTypeId="urn:microsoft.com/office/officeart/2005/8/layout/hierarchy4" loCatId="hierarchy" qsTypeId="urn:microsoft.com/office/officeart/2005/8/quickstyle/simple1" qsCatId="simple" csTypeId="urn:microsoft.com/office/officeart/2005/8/colors/accent1_2" csCatId="accent1" phldr="true"/>
      <dgm:spPr/>
      <dgm:t>
        <a:bodyPr/>
        <a:lstStyle/>
        <a:p>
          <a:endParaRPr lang="zh-CN" altLang="en-US"/>
        </a:p>
      </dgm:t>
    </dgm:pt>
    <dgm:pt modelId="{890DA60B-2224-4E74-8042-B548CB513CB0}">
      <dgm:prSet phldrT="[文本]" custT="true"/>
      <dgm:spPr>
        <a:solidFill>
          <a:srgbClr val="92D050"/>
        </a:solidFill>
      </dgm:spPr>
      <dgm:t>
        <a:bodyPr/>
        <a:lstStyle/>
        <a:p>
          <a:r>
            <a:rPr lang="zh-CN" altLang="en-US" sz="3400" b="1" dirty="0">
              <a:solidFill>
                <a:srgbClr val="C00000"/>
              </a:solidFill>
              <a:latin typeface="黑体" panose="02010609060101010101" charset="-122"/>
              <a:ea typeface="黑体" panose="02010609060101010101" charset="-122"/>
            </a:rPr>
            <a:t>物权编</a:t>
          </a:r>
          <a:r>
            <a:rPr lang="zh-CN" altLang="en-US" sz="2800" b="1" dirty="0">
              <a:solidFill>
                <a:schemeClr val="tx1"/>
              </a:solidFill>
              <a:latin typeface="黑体" panose="02010609060101010101" charset="-122"/>
              <a:ea typeface="黑体" panose="02010609060101010101" charset="-122"/>
            </a:rPr>
            <a:t>（共五个分编，二十章，</a:t>
          </a:r>
          <a:r>
            <a:rPr lang="en-US" altLang="zh-CN" sz="2800" b="1" dirty="0">
              <a:solidFill>
                <a:schemeClr val="tx1"/>
              </a:solidFill>
              <a:latin typeface="黑体" panose="02010609060101010101" charset="-122"/>
              <a:ea typeface="黑体" panose="02010609060101010101" charset="-122"/>
            </a:rPr>
            <a:t>258</a:t>
          </a:r>
          <a:r>
            <a:rPr lang="zh-CN" altLang="en-US" sz="2800" b="1" dirty="0">
              <a:solidFill>
                <a:schemeClr val="tx1"/>
              </a:solidFill>
              <a:latin typeface="黑体" panose="02010609060101010101" charset="-122"/>
              <a:ea typeface="黑体" panose="02010609060101010101" charset="-122"/>
            </a:rPr>
            <a:t>条）</a:t>
          </a:r>
        </a:p>
      </dgm:t>
    </dgm:pt>
    <dgm:pt modelId="{59F85822-1F80-42C5-9B22-5C5F21BDF9BA}" cxnId="{1BFFDBE1-1E06-4B8F-9DD9-BA82A5BADC00}" type="parTrans">
      <dgm:prSet/>
      <dgm:spPr/>
      <dgm:t>
        <a:bodyPr/>
        <a:lstStyle/>
        <a:p>
          <a:endParaRPr lang="zh-CN" altLang="en-US"/>
        </a:p>
      </dgm:t>
    </dgm:pt>
    <dgm:pt modelId="{69A6A5FC-73BA-4DDE-9636-FD0BFB59302D}" cxnId="{1BFFDBE1-1E06-4B8F-9DD9-BA82A5BADC00}" type="sibTrans">
      <dgm:prSet/>
      <dgm:spPr/>
      <dgm:t>
        <a:bodyPr/>
        <a:lstStyle/>
        <a:p>
          <a:endParaRPr lang="zh-CN" altLang="en-US"/>
        </a:p>
      </dgm:t>
    </dgm:pt>
    <dgm:pt modelId="{924D30B1-C73C-47D2-871A-408C46958D0E}">
      <dgm:prSet phldrT="[文本]" custT="true"/>
      <dgm:spPr>
        <a:solidFill>
          <a:srgbClr val="0070C0"/>
        </a:solidFill>
      </dgm:spPr>
      <dgm:t>
        <a:bodyPr/>
        <a:lstStyle/>
        <a:p>
          <a:r>
            <a:rPr lang="zh-CN" altLang="en-US" sz="3000" b="1" dirty="0">
              <a:solidFill>
                <a:schemeClr val="bg1"/>
              </a:solidFill>
            </a:rPr>
            <a:t>通则</a:t>
          </a:r>
        </a:p>
      </dgm:t>
    </dgm:pt>
    <dgm:pt modelId="{EE8652BD-B130-4B08-AB4D-95925AE20BA8}" cxnId="{27E7CD18-CA19-4F2B-8A49-89F502B340B9}" type="parTrans">
      <dgm:prSet/>
      <dgm:spPr/>
      <dgm:t>
        <a:bodyPr/>
        <a:lstStyle/>
        <a:p>
          <a:endParaRPr lang="zh-CN" altLang="en-US"/>
        </a:p>
      </dgm:t>
    </dgm:pt>
    <dgm:pt modelId="{7869E11F-AB89-4993-B962-829937534BB2}" cxnId="{27E7CD18-CA19-4F2B-8A49-89F502B340B9}" type="sibTrans">
      <dgm:prSet/>
      <dgm:spPr/>
      <dgm:t>
        <a:bodyPr/>
        <a:lstStyle/>
        <a:p>
          <a:endParaRPr lang="zh-CN" altLang="en-US"/>
        </a:p>
      </dgm:t>
    </dgm:pt>
    <dgm:pt modelId="{CBDBB028-E9A0-487D-8735-304F986A1C33}">
      <dgm:prSet custT="true"/>
      <dgm:spPr>
        <a:solidFill>
          <a:srgbClr val="0070C0"/>
        </a:solidFill>
      </dgm:spPr>
      <dgm:t>
        <a:bodyPr/>
        <a:lstStyle/>
        <a:p>
          <a:r>
            <a:rPr lang="zh-CN" altLang="en-US" sz="3000" b="1" dirty="0"/>
            <a:t>所有权</a:t>
          </a:r>
        </a:p>
      </dgm:t>
    </dgm:pt>
    <dgm:pt modelId="{84CABD0F-3180-4342-A4D5-33857CFDD16D}" cxnId="{64C8CB97-368F-4AC3-948D-EB1B7DC3A22F}" type="parTrans">
      <dgm:prSet/>
      <dgm:spPr/>
      <dgm:t>
        <a:bodyPr/>
        <a:lstStyle/>
        <a:p>
          <a:endParaRPr lang="zh-CN" altLang="en-US"/>
        </a:p>
      </dgm:t>
    </dgm:pt>
    <dgm:pt modelId="{A9A9353A-D503-455F-AF11-ABFCE5B6A783}" cxnId="{64C8CB97-368F-4AC3-948D-EB1B7DC3A22F}" type="sibTrans">
      <dgm:prSet/>
      <dgm:spPr/>
      <dgm:t>
        <a:bodyPr/>
        <a:lstStyle/>
        <a:p>
          <a:endParaRPr lang="zh-CN" altLang="en-US"/>
        </a:p>
      </dgm:t>
    </dgm:pt>
    <dgm:pt modelId="{7F9CA932-3242-4B84-BEC2-554923EFFED8}">
      <dgm:prSet custT="true"/>
      <dgm:spPr>
        <a:solidFill>
          <a:srgbClr val="0070C0"/>
        </a:solidFill>
      </dgm:spPr>
      <dgm:t>
        <a:bodyPr/>
        <a:lstStyle/>
        <a:p>
          <a:r>
            <a:rPr lang="zh-CN" altLang="en-US" sz="3000" b="1" dirty="0"/>
            <a:t>用益物权</a:t>
          </a:r>
        </a:p>
      </dgm:t>
    </dgm:pt>
    <dgm:pt modelId="{A747F2D3-52FB-40FE-A176-A175ADCEC866}" cxnId="{21DB1DC5-5512-42B6-B329-B3BC797B53DD}" type="parTrans">
      <dgm:prSet/>
      <dgm:spPr/>
      <dgm:t>
        <a:bodyPr/>
        <a:lstStyle/>
        <a:p>
          <a:endParaRPr lang="zh-CN" altLang="en-US"/>
        </a:p>
      </dgm:t>
    </dgm:pt>
    <dgm:pt modelId="{513BDF80-016A-46B8-9441-F4F8BD61F6F9}" cxnId="{21DB1DC5-5512-42B6-B329-B3BC797B53DD}" type="sibTrans">
      <dgm:prSet/>
      <dgm:spPr/>
      <dgm:t>
        <a:bodyPr/>
        <a:lstStyle/>
        <a:p>
          <a:endParaRPr lang="zh-CN" altLang="en-US"/>
        </a:p>
      </dgm:t>
    </dgm:pt>
    <dgm:pt modelId="{9FDEFE7E-D66B-44E7-BF84-1964DB720FCA}">
      <dgm:prSet custT="true"/>
      <dgm:spPr>
        <a:solidFill>
          <a:srgbClr val="0070C0"/>
        </a:solidFill>
      </dgm:spPr>
      <dgm:t>
        <a:bodyPr/>
        <a:lstStyle/>
        <a:p>
          <a:r>
            <a:rPr lang="zh-CN" altLang="en-US" sz="3000" b="1" dirty="0"/>
            <a:t>担保物权</a:t>
          </a:r>
        </a:p>
      </dgm:t>
    </dgm:pt>
    <dgm:pt modelId="{27C1ABE2-6F93-4F91-99B2-3EDB828FCE83}" cxnId="{28600242-4647-4C38-8F0B-E6FAC808EA76}" type="parTrans">
      <dgm:prSet/>
      <dgm:spPr/>
      <dgm:t>
        <a:bodyPr/>
        <a:lstStyle/>
        <a:p>
          <a:endParaRPr lang="zh-CN" altLang="en-US"/>
        </a:p>
      </dgm:t>
    </dgm:pt>
    <dgm:pt modelId="{D96E0F00-A0AA-40CE-A7CC-9C8067612589}" cxnId="{28600242-4647-4C38-8F0B-E6FAC808EA76}" type="sibTrans">
      <dgm:prSet/>
      <dgm:spPr/>
      <dgm:t>
        <a:bodyPr/>
        <a:lstStyle/>
        <a:p>
          <a:endParaRPr lang="zh-CN" altLang="en-US"/>
        </a:p>
      </dgm:t>
    </dgm:pt>
    <dgm:pt modelId="{B026E2CE-70B7-4F48-A043-7651435E7AC5}">
      <dgm:prSet/>
      <dgm:spPr>
        <a:solidFill>
          <a:srgbClr val="0070C0"/>
        </a:solidFill>
      </dgm:spPr>
      <dgm:t>
        <a:bodyPr/>
        <a:lstStyle/>
        <a:p>
          <a:r>
            <a:rPr lang="zh-CN" altLang="en-US" b="1" dirty="0"/>
            <a:t>占有</a:t>
          </a:r>
        </a:p>
      </dgm:t>
    </dgm:pt>
    <dgm:pt modelId="{598EE9FE-3DFD-4BB0-B80F-E2E06D11D332}" cxnId="{8A3F4DC7-85B5-4DF1-88E0-5935544E65C0}" type="parTrans">
      <dgm:prSet/>
      <dgm:spPr/>
      <dgm:t>
        <a:bodyPr/>
        <a:lstStyle/>
        <a:p>
          <a:endParaRPr lang="zh-CN" altLang="en-US"/>
        </a:p>
      </dgm:t>
    </dgm:pt>
    <dgm:pt modelId="{C2424DA8-F98D-441C-BF76-90ABA504721B}" cxnId="{8A3F4DC7-85B5-4DF1-88E0-5935544E65C0}" type="sibTrans">
      <dgm:prSet/>
      <dgm:spPr/>
      <dgm:t>
        <a:bodyPr/>
        <a:lstStyle/>
        <a:p>
          <a:endParaRPr lang="zh-CN" altLang="en-US"/>
        </a:p>
      </dgm:t>
    </dgm:pt>
    <dgm:pt modelId="{73E13A82-E673-4EEB-90B9-0C65B44B5636}">
      <dgm:prSet custT="true"/>
      <dgm:spPr>
        <a:solidFill>
          <a:srgbClr val="FFFF00"/>
        </a:solidFill>
        <a:ln>
          <a:solidFill>
            <a:schemeClr val="bg1"/>
          </a:solidFill>
        </a:ln>
      </dgm:spPr>
      <dgm:t>
        <a:bodyPr/>
        <a:lstStyle/>
        <a:p>
          <a:pPr algn="l"/>
          <a:r>
            <a:rPr lang="zh-CN" altLang="en-US" sz="2000" b="1" dirty="0">
              <a:solidFill>
                <a:schemeClr val="tx1"/>
              </a:solidFill>
              <a:latin typeface="楷体" panose="02010609060101010101" pitchFamily="49" charset="-122"/>
              <a:ea typeface="楷体" panose="02010609060101010101" pitchFamily="49" charset="-122"/>
            </a:rPr>
            <a:t>物权的设立、变更、专人和消灭；物权的保护</a:t>
          </a:r>
        </a:p>
      </dgm:t>
    </dgm:pt>
    <dgm:pt modelId="{7A9ADE99-302D-4A9C-BCC4-A18CFC2F1521}" cxnId="{6863FBE7-632C-47AA-BEE4-E7680E721598}" type="parTrans">
      <dgm:prSet/>
      <dgm:spPr/>
      <dgm:t>
        <a:bodyPr/>
        <a:lstStyle/>
        <a:p>
          <a:endParaRPr lang="zh-CN" altLang="en-US"/>
        </a:p>
      </dgm:t>
    </dgm:pt>
    <dgm:pt modelId="{040A6F44-F6C4-4462-97C6-5FAD9C642EA8}" cxnId="{6863FBE7-632C-47AA-BEE4-E7680E721598}" type="sibTrans">
      <dgm:prSet/>
      <dgm:spPr/>
      <dgm:t>
        <a:bodyPr/>
        <a:lstStyle/>
        <a:p>
          <a:endParaRPr lang="zh-CN" altLang="en-US"/>
        </a:p>
      </dgm:t>
    </dgm:pt>
    <dgm:pt modelId="{28D14A41-F790-42A4-A38B-CC1C32680FE7}">
      <dgm:prSet custT="true"/>
      <dgm:spPr>
        <a:solidFill>
          <a:srgbClr val="FFFF00"/>
        </a:solidFill>
      </dgm:spPr>
      <dgm:t>
        <a:bodyPr/>
        <a:lstStyle/>
        <a:p>
          <a:pPr algn="l"/>
          <a:r>
            <a:rPr lang="zh-CN" altLang="en-US" sz="1600" b="1" dirty="0">
              <a:solidFill>
                <a:schemeClr val="tx1"/>
              </a:solidFill>
              <a:latin typeface="楷体" panose="02010609060101010101" pitchFamily="49" charset="-122"/>
              <a:ea typeface="楷体" panose="02010609060101010101" pitchFamily="49" charset="-122"/>
            </a:rPr>
            <a:t>国家所有权和集体所有权、私人所有权；业主的建筑物区分所有权；相邻关系；共有；所有权取得的特别规定</a:t>
          </a:r>
        </a:p>
      </dgm:t>
    </dgm:pt>
    <dgm:pt modelId="{906691CD-0AAB-4468-97DB-EE925F52AF2F}" cxnId="{55CDB767-5F76-49EA-9851-69628DB78BD7}" type="parTrans">
      <dgm:prSet/>
      <dgm:spPr/>
      <dgm:t>
        <a:bodyPr/>
        <a:lstStyle/>
        <a:p>
          <a:endParaRPr lang="zh-CN" altLang="en-US"/>
        </a:p>
      </dgm:t>
    </dgm:pt>
    <dgm:pt modelId="{E5A3BCB2-4BD0-43BC-A8D1-329A5CEE98F6}" cxnId="{55CDB767-5F76-49EA-9851-69628DB78BD7}" type="sibTrans">
      <dgm:prSet/>
      <dgm:spPr/>
      <dgm:t>
        <a:bodyPr/>
        <a:lstStyle/>
        <a:p>
          <a:endParaRPr lang="zh-CN" altLang="en-US"/>
        </a:p>
      </dgm:t>
    </dgm:pt>
    <dgm:pt modelId="{D8E3325A-4848-4EB8-A6A2-2B8F7FED51DE}">
      <dgm:prSet custT="true"/>
      <dgm:spPr>
        <a:solidFill>
          <a:srgbClr val="FFFF00"/>
        </a:solidFill>
      </dgm:spPr>
      <dgm:t>
        <a:bodyPr/>
        <a:lstStyle/>
        <a:p>
          <a:pPr algn="l"/>
          <a:r>
            <a:rPr lang="zh-CN" altLang="en-US" sz="2000" b="1" dirty="0">
              <a:solidFill>
                <a:schemeClr val="tx1"/>
              </a:solidFill>
              <a:latin typeface="楷体" panose="02010609060101010101" pitchFamily="49" charset="-122"/>
              <a:ea typeface="楷体" panose="02010609060101010101" pitchFamily="49" charset="-122"/>
            </a:rPr>
            <a:t>土地承包经营权；建设用地使用权；宅基地使用权；居住权；地役权</a:t>
          </a:r>
        </a:p>
      </dgm:t>
    </dgm:pt>
    <dgm:pt modelId="{F36A8EE1-48FA-472E-9A71-C597ECC17D82}" cxnId="{AB6BAC2A-33E8-4C06-A767-FAEACE54555F}" type="parTrans">
      <dgm:prSet/>
      <dgm:spPr/>
      <dgm:t>
        <a:bodyPr/>
        <a:lstStyle/>
        <a:p>
          <a:endParaRPr lang="zh-CN" altLang="en-US"/>
        </a:p>
      </dgm:t>
    </dgm:pt>
    <dgm:pt modelId="{5898344E-9E82-4721-815C-66BDA3C285F3}" cxnId="{AB6BAC2A-33E8-4C06-A767-FAEACE54555F}" type="sibTrans">
      <dgm:prSet/>
      <dgm:spPr/>
      <dgm:t>
        <a:bodyPr/>
        <a:lstStyle/>
        <a:p>
          <a:endParaRPr lang="zh-CN" altLang="en-US"/>
        </a:p>
      </dgm:t>
    </dgm:pt>
    <dgm:pt modelId="{F94360CC-CF7C-44B4-B462-332BD0DE21F7}">
      <dgm:prSet custT="true"/>
      <dgm:spPr>
        <a:solidFill>
          <a:srgbClr val="FFFF00"/>
        </a:solidFill>
      </dgm:spPr>
      <dgm:t>
        <a:bodyPr/>
        <a:lstStyle/>
        <a:p>
          <a:pPr algn="l"/>
          <a:r>
            <a:rPr lang="zh-CN" altLang="en-US" sz="2000" b="1" dirty="0">
              <a:solidFill>
                <a:schemeClr val="tx1"/>
              </a:solidFill>
              <a:latin typeface="楷体" panose="02010609060101010101" pitchFamily="49" charset="-122"/>
              <a:ea typeface="楷体" panose="02010609060101010101" pitchFamily="49" charset="-122"/>
            </a:rPr>
            <a:t>抵押权；质权；留置权</a:t>
          </a:r>
        </a:p>
      </dgm:t>
    </dgm:pt>
    <dgm:pt modelId="{F10D9685-1012-403A-84D8-77F571C0F832}" cxnId="{27FBA9C1-78E0-4A7F-BE4C-5E21C956134D}" type="parTrans">
      <dgm:prSet/>
      <dgm:spPr/>
      <dgm:t>
        <a:bodyPr/>
        <a:lstStyle/>
        <a:p>
          <a:endParaRPr lang="zh-CN" altLang="en-US"/>
        </a:p>
      </dgm:t>
    </dgm:pt>
    <dgm:pt modelId="{623A4738-CCAC-4108-95A8-92A608C6265A}" cxnId="{27FBA9C1-78E0-4A7F-BE4C-5E21C956134D}" type="sibTrans">
      <dgm:prSet/>
      <dgm:spPr/>
      <dgm:t>
        <a:bodyPr/>
        <a:lstStyle/>
        <a:p>
          <a:endParaRPr lang="zh-CN" altLang="en-US"/>
        </a:p>
      </dgm:t>
    </dgm:pt>
    <dgm:pt modelId="{3A2E0EFB-10B5-456A-83C2-2CAA2B4FAA42}" type="pres">
      <dgm:prSet presAssocID="{638CBAA1-2B1B-48C1-9D47-F1FDEC90496C}" presName="Name0" presStyleCnt="0">
        <dgm:presLayoutVars>
          <dgm:chPref val="1"/>
          <dgm:dir/>
          <dgm:animOne val="branch"/>
          <dgm:animLvl val="lvl"/>
          <dgm:resizeHandles/>
        </dgm:presLayoutVars>
      </dgm:prSet>
      <dgm:spPr/>
    </dgm:pt>
    <dgm:pt modelId="{3A6482EA-E3B6-4FB3-928C-6E72F2DA8462}" type="pres">
      <dgm:prSet presAssocID="{890DA60B-2224-4E74-8042-B548CB513CB0}" presName="vertOne" presStyleCnt="0"/>
      <dgm:spPr/>
    </dgm:pt>
    <dgm:pt modelId="{5419A215-27E7-4AE8-B753-9C0819CFB989}" type="pres">
      <dgm:prSet presAssocID="{890DA60B-2224-4E74-8042-B548CB513CB0}" presName="txOne" presStyleLbl="node0" presStyleIdx="0" presStyleCnt="1" custScaleX="100080" custScaleY="45315">
        <dgm:presLayoutVars>
          <dgm:chPref val="3"/>
        </dgm:presLayoutVars>
      </dgm:prSet>
      <dgm:spPr/>
    </dgm:pt>
    <dgm:pt modelId="{AB8703A6-2210-4615-902C-F28EB227D1AB}" type="pres">
      <dgm:prSet presAssocID="{890DA60B-2224-4E74-8042-B548CB513CB0}" presName="parTransOne" presStyleCnt="0"/>
      <dgm:spPr/>
    </dgm:pt>
    <dgm:pt modelId="{6A02C2EE-32FE-4532-A64B-2A636E449E62}" type="pres">
      <dgm:prSet presAssocID="{890DA60B-2224-4E74-8042-B548CB513CB0}" presName="horzOne" presStyleCnt="0"/>
      <dgm:spPr/>
    </dgm:pt>
    <dgm:pt modelId="{4DA3CFF9-ACB9-43F7-BC24-A46A2117C6B1}" type="pres">
      <dgm:prSet presAssocID="{924D30B1-C73C-47D2-871A-408C46958D0E}" presName="vertTwo" presStyleCnt="0"/>
      <dgm:spPr/>
    </dgm:pt>
    <dgm:pt modelId="{7109854B-0E6F-4755-91B9-1696231570B0}" type="pres">
      <dgm:prSet presAssocID="{924D30B1-C73C-47D2-871A-408C46958D0E}" presName="txTwo" presStyleLbl="node2" presStyleIdx="0" presStyleCnt="5">
        <dgm:presLayoutVars>
          <dgm:chPref val="3"/>
        </dgm:presLayoutVars>
      </dgm:prSet>
      <dgm:spPr/>
    </dgm:pt>
    <dgm:pt modelId="{C9110478-70D9-4ABC-B571-161E122A43EF}" type="pres">
      <dgm:prSet presAssocID="{924D30B1-C73C-47D2-871A-408C46958D0E}" presName="parTransTwo" presStyleCnt="0"/>
      <dgm:spPr/>
    </dgm:pt>
    <dgm:pt modelId="{190F399A-DB5A-4C4F-A262-A0423CB90DF0}" type="pres">
      <dgm:prSet presAssocID="{924D30B1-C73C-47D2-871A-408C46958D0E}" presName="horzTwo" presStyleCnt="0"/>
      <dgm:spPr/>
    </dgm:pt>
    <dgm:pt modelId="{DF42820E-0565-48CA-A404-764AD09F8E00}" type="pres">
      <dgm:prSet presAssocID="{73E13A82-E673-4EEB-90B9-0C65B44B5636}" presName="vertThree" presStyleCnt="0"/>
      <dgm:spPr/>
    </dgm:pt>
    <dgm:pt modelId="{9CAAA23F-B988-48CD-BA15-EF822423EBB7}" type="pres">
      <dgm:prSet presAssocID="{73E13A82-E673-4EEB-90B9-0C65B44B5636}" presName="txThree" presStyleLbl="node3" presStyleIdx="0" presStyleCnt="4" custScaleX="87150" custScaleY="178713" custLinFactNeighborX="3569" custLinFactNeighborY="-1265">
        <dgm:presLayoutVars>
          <dgm:chPref val="3"/>
        </dgm:presLayoutVars>
      </dgm:prSet>
      <dgm:spPr/>
    </dgm:pt>
    <dgm:pt modelId="{42B95997-C4BB-4587-A85E-74C3CCF43F7D}" type="pres">
      <dgm:prSet presAssocID="{73E13A82-E673-4EEB-90B9-0C65B44B5636}" presName="horzThree" presStyleCnt="0"/>
      <dgm:spPr/>
    </dgm:pt>
    <dgm:pt modelId="{FA1C8E8F-4CC9-460B-84C6-C4267D4EF659}" type="pres">
      <dgm:prSet presAssocID="{7869E11F-AB89-4993-B962-829937534BB2}" presName="sibSpaceTwo" presStyleCnt="0"/>
      <dgm:spPr/>
    </dgm:pt>
    <dgm:pt modelId="{4BADDBCD-2FF3-45DB-94A4-7EDCF4923E02}" type="pres">
      <dgm:prSet presAssocID="{CBDBB028-E9A0-487D-8735-304F986A1C33}" presName="vertTwo" presStyleCnt="0"/>
      <dgm:spPr/>
    </dgm:pt>
    <dgm:pt modelId="{E5EFD390-E45A-44CD-AEBD-E37074F4B56A}" type="pres">
      <dgm:prSet presAssocID="{CBDBB028-E9A0-487D-8735-304F986A1C33}" presName="txTwo" presStyleLbl="node2" presStyleIdx="1" presStyleCnt="5">
        <dgm:presLayoutVars>
          <dgm:chPref val="3"/>
        </dgm:presLayoutVars>
      </dgm:prSet>
      <dgm:spPr/>
    </dgm:pt>
    <dgm:pt modelId="{68ED5938-BD8B-4D2D-8112-CD79F73711F7}" type="pres">
      <dgm:prSet presAssocID="{CBDBB028-E9A0-487D-8735-304F986A1C33}" presName="parTransTwo" presStyleCnt="0"/>
      <dgm:spPr/>
    </dgm:pt>
    <dgm:pt modelId="{1CB1B001-200E-48AE-8060-505B680DB5A4}" type="pres">
      <dgm:prSet presAssocID="{CBDBB028-E9A0-487D-8735-304F986A1C33}" presName="horzTwo" presStyleCnt="0"/>
      <dgm:spPr/>
    </dgm:pt>
    <dgm:pt modelId="{ED69786F-494F-4A6A-A260-64E8C379AA6D}" type="pres">
      <dgm:prSet presAssocID="{28D14A41-F790-42A4-A38B-CC1C32680FE7}" presName="vertThree" presStyleCnt="0"/>
      <dgm:spPr/>
    </dgm:pt>
    <dgm:pt modelId="{874EA3FF-4987-401F-9056-4C11818BB3EB}" type="pres">
      <dgm:prSet presAssocID="{28D14A41-F790-42A4-A38B-CC1C32680FE7}" presName="txThree" presStyleLbl="node3" presStyleIdx="1" presStyleCnt="4" custScaleX="97448" custScaleY="180744">
        <dgm:presLayoutVars>
          <dgm:chPref val="3"/>
        </dgm:presLayoutVars>
      </dgm:prSet>
      <dgm:spPr/>
    </dgm:pt>
    <dgm:pt modelId="{E33541B3-39E9-4F20-8B00-D94CF2E32D67}" type="pres">
      <dgm:prSet presAssocID="{28D14A41-F790-42A4-A38B-CC1C32680FE7}" presName="horzThree" presStyleCnt="0"/>
      <dgm:spPr/>
    </dgm:pt>
    <dgm:pt modelId="{F3E70FF9-2DEC-43B3-9323-44375468A0D0}" type="pres">
      <dgm:prSet presAssocID="{A9A9353A-D503-455F-AF11-ABFCE5B6A783}" presName="sibSpaceTwo" presStyleCnt="0"/>
      <dgm:spPr/>
    </dgm:pt>
    <dgm:pt modelId="{995F5085-1497-4B20-9D33-66D4846FAB67}" type="pres">
      <dgm:prSet presAssocID="{7F9CA932-3242-4B84-BEC2-554923EFFED8}" presName="vertTwo" presStyleCnt="0"/>
      <dgm:spPr/>
    </dgm:pt>
    <dgm:pt modelId="{6B56A760-8351-4B54-88F4-C05586A191AF}" type="pres">
      <dgm:prSet presAssocID="{7F9CA932-3242-4B84-BEC2-554923EFFED8}" presName="txTwo" presStyleLbl="node2" presStyleIdx="2" presStyleCnt="5">
        <dgm:presLayoutVars>
          <dgm:chPref val="3"/>
        </dgm:presLayoutVars>
      </dgm:prSet>
      <dgm:spPr/>
    </dgm:pt>
    <dgm:pt modelId="{BA922E61-5771-40B6-8755-7FCE8856AAB0}" type="pres">
      <dgm:prSet presAssocID="{7F9CA932-3242-4B84-BEC2-554923EFFED8}" presName="parTransTwo" presStyleCnt="0"/>
      <dgm:spPr/>
    </dgm:pt>
    <dgm:pt modelId="{DFE279DC-0D74-4E12-881D-E0C9917F1134}" type="pres">
      <dgm:prSet presAssocID="{7F9CA932-3242-4B84-BEC2-554923EFFED8}" presName="horzTwo" presStyleCnt="0"/>
      <dgm:spPr/>
    </dgm:pt>
    <dgm:pt modelId="{EE7E5DDA-826F-4C6E-A332-CA72EDD3F7B9}" type="pres">
      <dgm:prSet presAssocID="{D8E3325A-4848-4EB8-A6A2-2B8F7FED51DE}" presName="vertThree" presStyleCnt="0"/>
      <dgm:spPr/>
    </dgm:pt>
    <dgm:pt modelId="{2236C4C0-1651-4E1C-9E6B-6B8BC32F65FE}" type="pres">
      <dgm:prSet presAssocID="{D8E3325A-4848-4EB8-A6A2-2B8F7FED51DE}" presName="txThree" presStyleLbl="node3" presStyleIdx="2" presStyleCnt="4" custScaleX="102998" custScaleY="178750">
        <dgm:presLayoutVars>
          <dgm:chPref val="3"/>
        </dgm:presLayoutVars>
      </dgm:prSet>
      <dgm:spPr/>
    </dgm:pt>
    <dgm:pt modelId="{22B040AF-FB6F-451B-A527-20B5D2D16B45}" type="pres">
      <dgm:prSet presAssocID="{D8E3325A-4848-4EB8-A6A2-2B8F7FED51DE}" presName="horzThree" presStyleCnt="0"/>
      <dgm:spPr/>
    </dgm:pt>
    <dgm:pt modelId="{781F83A6-EB83-40E0-B895-BF8921C1D98E}" type="pres">
      <dgm:prSet presAssocID="{513BDF80-016A-46B8-9441-F4F8BD61F6F9}" presName="sibSpaceTwo" presStyleCnt="0"/>
      <dgm:spPr/>
    </dgm:pt>
    <dgm:pt modelId="{FAEEF035-8267-4E6A-9B40-8EB2F7A61346}" type="pres">
      <dgm:prSet presAssocID="{9FDEFE7E-D66B-44E7-BF84-1964DB720FCA}" presName="vertTwo" presStyleCnt="0"/>
      <dgm:spPr/>
    </dgm:pt>
    <dgm:pt modelId="{DD53E820-76BB-414F-9672-4B3EF4E2EEDF}" type="pres">
      <dgm:prSet presAssocID="{9FDEFE7E-D66B-44E7-BF84-1964DB720FCA}" presName="txTwo" presStyleLbl="node2" presStyleIdx="3" presStyleCnt="5">
        <dgm:presLayoutVars>
          <dgm:chPref val="3"/>
        </dgm:presLayoutVars>
      </dgm:prSet>
      <dgm:spPr/>
    </dgm:pt>
    <dgm:pt modelId="{549604AA-6837-472A-9DF3-76EADED78E17}" type="pres">
      <dgm:prSet presAssocID="{9FDEFE7E-D66B-44E7-BF84-1964DB720FCA}" presName="parTransTwo" presStyleCnt="0"/>
      <dgm:spPr/>
    </dgm:pt>
    <dgm:pt modelId="{435AB2EB-4853-468F-A2E1-590E6E299341}" type="pres">
      <dgm:prSet presAssocID="{9FDEFE7E-D66B-44E7-BF84-1964DB720FCA}" presName="horzTwo" presStyleCnt="0"/>
      <dgm:spPr/>
    </dgm:pt>
    <dgm:pt modelId="{AC761E09-BF02-4DF5-8B13-7944DE6C95EC}" type="pres">
      <dgm:prSet presAssocID="{F94360CC-CF7C-44B4-B462-332BD0DE21F7}" presName="vertThree" presStyleCnt="0"/>
      <dgm:spPr/>
    </dgm:pt>
    <dgm:pt modelId="{3C20042E-44AC-4655-B9AA-625C98B99B53}" type="pres">
      <dgm:prSet presAssocID="{F94360CC-CF7C-44B4-B462-332BD0DE21F7}" presName="txThree" presStyleLbl="node3" presStyleIdx="3" presStyleCnt="4" custScaleX="93243" custScaleY="169217">
        <dgm:presLayoutVars>
          <dgm:chPref val="3"/>
        </dgm:presLayoutVars>
      </dgm:prSet>
      <dgm:spPr/>
    </dgm:pt>
    <dgm:pt modelId="{B17113EC-7ABC-4517-A8B1-B93FEA3DE374}" type="pres">
      <dgm:prSet presAssocID="{F94360CC-CF7C-44B4-B462-332BD0DE21F7}" presName="horzThree" presStyleCnt="0"/>
      <dgm:spPr/>
    </dgm:pt>
    <dgm:pt modelId="{08CB892F-9BC6-4F49-BF67-34B9454DB650}" type="pres">
      <dgm:prSet presAssocID="{D96E0F00-A0AA-40CE-A7CC-9C8067612589}" presName="sibSpaceTwo" presStyleCnt="0"/>
      <dgm:spPr/>
    </dgm:pt>
    <dgm:pt modelId="{34B828C0-63B3-4C5A-9B42-716ADC92A738}" type="pres">
      <dgm:prSet presAssocID="{B026E2CE-70B7-4F48-A043-7651435E7AC5}" presName="vertTwo" presStyleCnt="0"/>
      <dgm:spPr/>
    </dgm:pt>
    <dgm:pt modelId="{82D93072-C1C5-4D61-9360-3A635146FE6B}" type="pres">
      <dgm:prSet presAssocID="{B026E2CE-70B7-4F48-A043-7651435E7AC5}" presName="txTwo" presStyleLbl="node2" presStyleIdx="4" presStyleCnt="5" custScaleX="62570" custScaleY="89123">
        <dgm:presLayoutVars>
          <dgm:chPref val="3"/>
        </dgm:presLayoutVars>
      </dgm:prSet>
      <dgm:spPr/>
    </dgm:pt>
    <dgm:pt modelId="{E6A42870-BEEE-4ECC-BB9A-FE8B0711BEE6}" type="pres">
      <dgm:prSet presAssocID="{B026E2CE-70B7-4F48-A043-7651435E7AC5}" presName="horzTwo" presStyleCnt="0"/>
      <dgm:spPr/>
    </dgm:pt>
  </dgm:ptLst>
  <dgm:cxnLst>
    <dgm:cxn modelId="{80944B08-A44C-4F84-B60B-BCAF8ABF5904}" type="presOf" srcId="{73E13A82-E673-4EEB-90B9-0C65B44B5636}" destId="{9CAAA23F-B988-48CD-BA15-EF822423EBB7}" srcOrd="0" destOrd="0" presId="urn:microsoft.com/office/officeart/2005/8/layout/hierarchy4"/>
    <dgm:cxn modelId="{27E7CD18-CA19-4F2B-8A49-89F502B340B9}" srcId="{890DA60B-2224-4E74-8042-B548CB513CB0}" destId="{924D30B1-C73C-47D2-871A-408C46958D0E}" srcOrd="0" destOrd="0" parTransId="{EE8652BD-B130-4B08-AB4D-95925AE20BA8}" sibTransId="{7869E11F-AB89-4993-B962-829937534BB2}"/>
    <dgm:cxn modelId="{A1258520-C68A-4ACA-A72D-D8C3BA15B992}" type="presOf" srcId="{CBDBB028-E9A0-487D-8735-304F986A1C33}" destId="{E5EFD390-E45A-44CD-AEBD-E37074F4B56A}" srcOrd="0" destOrd="0" presId="urn:microsoft.com/office/officeart/2005/8/layout/hierarchy4"/>
    <dgm:cxn modelId="{AB6BAC2A-33E8-4C06-A767-FAEACE54555F}" srcId="{7F9CA932-3242-4B84-BEC2-554923EFFED8}" destId="{D8E3325A-4848-4EB8-A6A2-2B8F7FED51DE}" srcOrd="0" destOrd="0" parTransId="{F36A8EE1-48FA-472E-9A71-C597ECC17D82}" sibTransId="{5898344E-9E82-4721-815C-66BDA3C285F3}"/>
    <dgm:cxn modelId="{C60B522E-2EA8-47B8-BACA-02856888CFA4}" type="presOf" srcId="{28D14A41-F790-42A4-A38B-CC1C32680FE7}" destId="{874EA3FF-4987-401F-9056-4C11818BB3EB}" srcOrd="0" destOrd="0" presId="urn:microsoft.com/office/officeart/2005/8/layout/hierarchy4"/>
    <dgm:cxn modelId="{58E37A5F-4BF8-48A2-A3F7-34F82BE57F93}" type="presOf" srcId="{B026E2CE-70B7-4F48-A043-7651435E7AC5}" destId="{82D93072-C1C5-4D61-9360-3A635146FE6B}" srcOrd="0" destOrd="0" presId="urn:microsoft.com/office/officeart/2005/8/layout/hierarchy4"/>
    <dgm:cxn modelId="{28600242-4647-4C38-8F0B-E6FAC808EA76}" srcId="{890DA60B-2224-4E74-8042-B548CB513CB0}" destId="{9FDEFE7E-D66B-44E7-BF84-1964DB720FCA}" srcOrd="3" destOrd="0" parTransId="{27C1ABE2-6F93-4F91-99B2-3EDB828FCE83}" sibTransId="{D96E0F00-A0AA-40CE-A7CC-9C8067612589}"/>
    <dgm:cxn modelId="{9CB1D765-8FA7-40FE-B702-ED8E90658E9E}" type="presOf" srcId="{890DA60B-2224-4E74-8042-B548CB513CB0}" destId="{5419A215-27E7-4AE8-B753-9C0819CFB989}" srcOrd="0" destOrd="0" presId="urn:microsoft.com/office/officeart/2005/8/layout/hierarchy4"/>
    <dgm:cxn modelId="{55CDB767-5F76-49EA-9851-69628DB78BD7}" srcId="{CBDBB028-E9A0-487D-8735-304F986A1C33}" destId="{28D14A41-F790-42A4-A38B-CC1C32680FE7}" srcOrd="0" destOrd="0" parTransId="{906691CD-0AAB-4468-97DB-EE925F52AF2F}" sibTransId="{E5A3BCB2-4BD0-43BC-A8D1-329A5CEE98F6}"/>
    <dgm:cxn modelId="{8A289E4D-D1E1-45B8-B07B-D05FB2A0FF9B}" type="presOf" srcId="{D8E3325A-4848-4EB8-A6A2-2B8F7FED51DE}" destId="{2236C4C0-1651-4E1C-9E6B-6B8BC32F65FE}" srcOrd="0" destOrd="0" presId="urn:microsoft.com/office/officeart/2005/8/layout/hierarchy4"/>
    <dgm:cxn modelId="{719E377B-E6A0-414B-86BE-3ED175DA1F8D}" type="presOf" srcId="{7F9CA932-3242-4B84-BEC2-554923EFFED8}" destId="{6B56A760-8351-4B54-88F4-C05586A191AF}" srcOrd="0" destOrd="0" presId="urn:microsoft.com/office/officeart/2005/8/layout/hierarchy4"/>
    <dgm:cxn modelId="{4805A280-4110-477C-A663-41A8BA1055DF}" type="presOf" srcId="{638CBAA1-2B1B-48C1-9D47-F1FDEC90496C}" destId="{3A2E0EFB-10B5-456A-83C2-2CAA2B4FAA42}" srcOrd="0" destOrd="0" presId="urn:microsoft.com/office/officeart/2005/8/layout/hierarchy4"/>
    <dgm:cxn modelId="{AE5ACB89-B7DC-471C-9E3D-7ED22A8B0DC7}" type="presOf" srcId="{924D30B1-C73C-47D2-871A-408C46958D0E}" destId="{7109854B-0E6F-4755-91B9-1696231570B0}" srcOrd="0" destOrd="0" presId="urn:microsoft.com/office/officeart/2005/8/layout/hierarchy4"/>
    <dgm:cxn modelId="{64C8CB97-368F-4AC3-948D-EB1B7DC3A22F}" srcId="{890DA60B-2224-4E74-8042-B548CB513CB0}" destId="{CBDBB028-E9A0-487D-8735-304F986A1C33}" srcOrd="1" destOrd="0" parTransId="{84CABD0F-3180-4342-A4D5-33857CFDD16D}" sibTransId="{A9A9353A-D503-455F-AF11-ABFCE5B6A783}"/>
    <dgm:cxn modelId="{3345BEA7-F273-4BD3-8591-3F08125505CA}" type="presOf" srcId="{F94360CC-CF7C-44B4-B462-332BD0DE21F7}" destId="{3C20042E-44AC-4655-B9AA-625C98B99B53}" srcOrd="0" destOrd="0" presId="urn:microsoft.com/office/officeart/2005/8/layout/hierarchy4"/>
    <dgm:cxn modelId="{27FBA9C1-78E0-4A7F-BE4C-5E21C956134D}" srcId="{9FDEFE7E-D66B-44E7-BF84-1964DB720FCA}" destId="{F94360CC-CF7C-44B4-B462-332BD0DE21F7}" srcOrd="0" destOrd="0" parTransId="{F10D9685-1012-403A-84D8-77F571C0F832}" sibTransId="{623A4738-CCAC-4108-95A8-92A608C6265A}"/>
    <dgm:cxn modelId="{21DB1DC5-5512-42B6-B329-B3BC797B53DD}" srcId="{890DA60B-2224-4E74-8042-B548CB513CB0}" destId="{7F9CA932-3242-4B84-BEC2-554923EFFED8}" srcOrd="2" destOrd="0" parTransId="{A747F2D3-52FB-40FE-A176-A175ADCEC866}" sibTransId="{513BDF80-016A-46B8-9441-F4F8BD61F6F9}"/>
    <dgm:cxn modelId="{8A3F4DC7-85B5-4DF1-88E0-5935544E65C0}" srcId="{890DA60B-2224-4E74-8042-B548CB513CB0}" destId="{B026E2CE-70B7-4F48-A043-7651435E7AC5}" srcOrd="4" destOrd="0" parTransId="{598EE9FE-3DFD-4BB0-B80F-E2E06D11D332}" sibTransId="{C2424DA8-F98D-441C-BF76-90ABA504721B}"/>
    <dgm:cxn modelId="{9DDD4BD5-B94D-488E-B96A-F65490C874EE}" type="presOf" srcId="{9FDEFE7E-D66B-44E7-BF84-1964DB720FCA}" destId="{DD53E820-76BB-414F-9672-4B3EF4E2EEDF}" srcOrd="0" destOrd="0" presId="urn:microsoft.com/office/officeart/2005/8/layout/hierarchy4"/>
    <dgm:cxn modelId="{1BFFDBE1-1E06-4B8F-9DD9-BA82A5BADC00}" srcId="{638CBAA1-2B1B-48C1-9D47-F1FDEC90496C}" destId="{890DA60B-2224-4E74-8042-B548CB513CB0}" srcOrd="0" destOrd="0" parTransId="{59F85822-1F80-42C5-9B22-5C5F21BDF9BA}" sibTransId="{69A6A5FC-73BA-4DDE-9636-FD0BFB59302D}"/>
    <dgm:cxn modelId="{6863FBE7-632C-47AA-BEE4-E7680E721598}" srcId="{924D30B1-C73C-47D2-871A-408C46958D0E}" destId="{73E13A82-E673-4EEB-90B9-0C65B44B5636}" srcOrd="0" destOrd="0" parTransId="{7A9ADE99-302D-4A9C-BCC4-A18CFC2F1521}" sibTransId="{040A6F44-F6C4-4462-97C6-5FAD9C642EA8}"/>
    <dgm:cxn modelId="{0C455BBE-5BC3-438C-BB16-8AC54CBA63DB}" type="presParOf" srcId="{3A2E0EFB-10B5-456A-83C2-2CAA2B4FAA42}" destId="{3A6482EA-E3B6-4FB3-928C-6E72F2DA8462}" srcOrd="0" destOrd="0" presId="urn:microsoft.com/office/officeart/2005/8/layout/hierarchy4"/>
    <dgm:cxn modelId="{EF6BA009-EC08-48B6-A218-D1A4EBE267C9}" type="presParOf" srcId="{3A6482EA-E3B6-4FB3-928C-6E72F2DA8462}" destId="{5419A215-27E7-4AE8-B753-9C0819CFB989}" srcOrd="0" destOrd="0" presId="urn:microsoft.com/office/officeart/2005/8/layout/hierarchy4"/>
    <dgm:cxn modelId="{93567524-7008-4F30-8CB1-9A72E4589F5E}" type="presParOf" srcId="{3A6482EA-E3B6-4FB3-928C-6E72F2DA8462}" destId="{AB8703A6-2210-4615-902C-F28EB227D1AB}" srcOrd="1" destOrd="0" presId="urn:microsoft.com/office/officeart/2005/8/layout/hierarchy4"/>
    <dgm:cxn modelId="{F616DE0E-2F04-4B5B-A69C-881A44BD0EA5}" type="presParOf" srcId="{3A6482EA-E3B6-4FB3-928C-6E72F2DA8462}" destId="{6A02C2EE-32FE-4532-A64B-2A636E449E62}" srcOrd="2" destOrd="0" presId="urn:microsoft.com/office/officeart/2005/8/layout/hierarchy4"/>
    <dgm:cxn modelId="{8AD4C18B-DCCD-46C3-97FC-69A5585F8B1E}" type="presParOf" srcId="{6A02C2EE-32FE-4532-A64B-2A636E449E62}" destId="{4DA3CFF9-ACB9-43F7-BC24-A46A2117C6B1}" srcOrd="0" destOrd="0" presId="urn:microsoft.com/office/officeart/2005/8/layout/hierarchy4"/>
    <dgm:cxn modelId="{01B8B4D3-FE4D-4626-A35F-416468FE0E2F}" type="presParOf" srcId="{4DA3CFF9-ACB9-43F7-BC24-A46A2117C6B1}" destId="{7109854B-0E6F-4755-91B9-1696231570B0}" srcOrd="0" destOrd="0" presId="urn:microsoft.com/office/officeart/2005/8/layout/hierarchy4"/>
    <dgm:cxn modelId="{2DCC88E3-E9B8-451D-88BC-A563B1FCD339}" type="presParOf" srcId="{4DA3CFF9-ACB9-43F7-BC24-A46A2117C6B1}" destId="{C9110478-70D9-4ABC-B571-161E122A43EF}" srcOrd="1" destOrd="0" presId="urn:microsoft.com/office/officeart/2005/8/layout/hierarchy4"/>
    <dgm:cxn modelId="{8B68D54B-1E64-4D92-B3FA-2154E6AD161F}" type="presParOf" srcId="{4DA3CFF9-ACB9-43F7-BC24-A46A2117C6B1}" destId="{190F399A-DB5A-4C4F-A262-A0423CB90DF0}" srcOrd="2" destOrd="0" presId="urn:microsoft.com/office/officeart/2005/8/layout/hierarchy4"/>
    <dgm:cxn modelId="{128CD64C-3F16-467D-81EA-06B9972A96A3}" type="presParOf" srcId="{190F399A-DB5A-4C4F-A262-A0423CB90DF0}" destId="{DF42820E-0565-48CA-A404-764AD09F8E00}" srcOrd="0" destOrd="0" presId="urn:microsoft.com/office/officeart/2005/8/layout/hierarchy4"/>
    <dgm:cxn modelId="{D803BAED-F70D-4BBD-A711-2735DA29747B}" type="presParOf" srcId="{DF42820E-0565-48CA-A404-764AD09F8E00}" destId="{9CAAA23F-B988-48CD-BA15-EF822423EBB7}" srcOrd="0" destOrd="0" presId="urn:microsoft.com/office/officeart/2005/8/layout/hierarchy4"/>
    <dgm:cxn modelId="{8C859612-2C4C-4FE2-9533-23CEE308CDAC}" type="presParOf" srcId="{DF42820E-0565-48CA-A404-764AD09F8E00}" destId="{42B95997-C4BB-4587-A85E-74C3CCF43F7D}" srcOrd="1" destOrd="0" presId="urn:microsoft.com/office/officeart/2005/8/layout/hierarchy4"/>
    <dgm:cxn modelId="{733F749A-DA37-4CD4-B8DE-BAFDA5B5EAE4}" type="presParOf" srcId="{6A02C2EE-32FE-4532-A64B-2A636E449E62}" destId="{FA1C8E8F-4CC9-460B-84C6-C4267D4EF659}" srcOrd="1" destOrd="0" presId="urn:microsoft.com/office/officeart/2005/8/layout/hierarchy4"/>
    <dgm:cxn modelId="{968A6A18-5EF6-4FE5-AD4F-696439138A64}" type="presParOf" srcId="{6A02C2EE-32FE-4532-A64B-2A636E449E62}" destId="{4BADDBCD-2FF3-45DB-94A4-7EDCF4923E02}" srcOrd="2" destOrd="0" presId="urn:microsoft.com/office/officeart/2005/8/layout/hierarchy4"/>
    <dgm:cxn modelId="{715EF84D-B5FB-4ADC-9D26-E2A4D43B9599}" type="presParOf" srcId="{4BADDBCD-2FF3-45DB-94A4-7EDCF4923E02}" destId="{E5EFD390-E45A-44CD-AEBD-E37074F4B56A}" srcOrd="0" destOrd="0" presId="urn:microsoft.com/office/officeart/2005/8/layout/hierarchy4"/>
    <dgm:cxn modelId="{0EA2EF44-D607-46E0-BE80-78DCB3510DC9}" type="presParOf" srcId="{4BADDBCD-2FF3-45DB-94A4-7EDCF4923E02}" destId="{68ED5938-BD8B-4D2D-8112-CD79F73711F7}" srcOrd="1" destOrd="0" presId="urn:microsoft.com/office/officeart/2005/8/layout/hierarchy4"/>
    <dgm:cxn modelId="{482B05A4-E394-4DF6-96FD-B49C92E0616E}" type="presParOf" srcId="{4BADDBCD-2FF3-45DB-94A4-7EDCF4923E02}" destId="{1CB1B001-200E-48AE-8060-505B680DB5A4}" srcOrd="2" destOrd="0" presId="urn:microsoft.com/office/officeart/2005/8/layout/hierarchy4"/>
    <dgm:cxn modelId="{38E2CAF8-AE7A-43F6-85FE-76751188CB36}" type="presParOf" srcId="{1CB1B001-200E-48AE-8060-505B680DB5A4}" destId="{ED69786F-494F-4A6A-A260-64E8C379AA6D}" srcOrd="0" destOrd="0" presId="urn:microsoft.com/office/officeart/2005/8/layout/hierarchy4"/>
    <dgm:cxn modelId="{1F782878-4E5D-414E-ADEB-E6A97B04B078}" type="presParOf" srcId="{ED69786F-494F-4A6A-A260-64E8C379AA6D}" destId="{874EA3FF-4987-401F-9056-4C11818BB3EB}" srcOrd="0" destOrd="0" presId="urn:microsoft.com/office/officeart/2005/8/layout/hierarchy4"/>
    <dgm:cxn modelId="{03CAE07A-EEDC-42D5-9220-58AD1C2F1DB4}" type="presParOf" srcId="{ED69786F-494F-4A6A-A260-64E8C379AA6D}" destId="{E33541B3-39E9-4F20-8B00-D94CF2E32D67}" srcOrd="1" destOrd="0" presId="urn:microsoft.com/office/officeart/2005/8/layout/hierarchy4"/>
    <dgm:cxn modelId="{39FC1B0F-53D4-4FCC-AF34-3BD3DF731C17}" type="presParOf" srcId="{6A02C2EE-32FE-4532-A64B-2A636E449E62}" destId="{F3E70FF9-2DEC-43B3-9323-44375468A0D0}" srcOrd="3" destOrd="0" presId="urn:microsoft.com/office/officeart/2005/8/layout/hierarchy4"/>
    <dgm:cxn modelId="{924B25B7-78F9-4025-8921-6AF2515AD893}" type="presParOf" srcId="{6A02C2EE-32FE-4532-A64B-2A636E449E62}" destId="{995F5085-1497-4B20-9D33-66D4846FAB67}" srcOrd="4" destOrd="0" presId="urn:microsoft.com/office/officeart/2005/8/layout/hierarchy4"/>
    <dgm:cxn modelId="{84EB9042-81CD-49CD-B160-8FFFF5EDABC7}" type="presParOf" srcId="{995F5085-1497-4B20-9D33-66D4846FAB67}" destId="{6B56A760-8351-4B54-88F4-C05586A191AF}" srcOrd="0" destOrd="0" presId="urn:microsoft.com/office/officeart/2005/8/layout/hierarchy4"/>
    <dgm:cxn modelId="{E828B7E9-2A36-451B-A9FB-4BB9ED06FC85}" type="presParOf" srcId="{995F5085-1497-4B20-9D33-66D4846FAB67}" destId="{BA922E61-5771-40B6-8755-7FCE8856AAB0}" srcOrd="1" destOrd="0" presId="urn:microsoft.com/office/officeart/2005/8/layout/hierarchy4"/>
    <dgm:cxn modelId="{7F26619D-3836-4F93-906C-7CEBD295A03D}" type="presParOf" srcId="{995F5085-1497-4B20-9D33-66D4846FAB67}" destId="{DFE279DC-0D74-4E12-881D-E0C9917F1134}" srcOrd="2" destOrd="0" presId="urn:microsoft.com/office/officeart/2005/8/layout/hierarchy4"/>
    <dgm:cxn modelId="{4769C03A-195F-4350-A6AC-85C2C3F96003}" type="presParOf" srcId="{DFE279DC-0D74-4E12-881D-E0C9917F1134}" destId="{EE7E5DDA-826F-4C6E-A332-CA72EDD3F7B9}" srcOrd="0" destOrd="0" presId="urn:microsoft.com/office/officeart/2005/8/layout/hierarchy4"/>
    <dgm:cxn modelId="{33ECA763-F4B9-4768-94D0-BD6B534072F6}" type="presParOf" srcId="{EE7E5DDA-826F-4C6E-A332-CA72EDD3F7B9}" destId="{2236C4C0-1651-4E1C-9E6B-6B8BC32F65FE}" srcOrd="0" destOrd="0" presId="urn:microsoft.com/office/officeart/2005/8/layout/hierarchy4"/>
    <dgm:cxn modelId="{4831665C-A6E9-494C-9983-4138A5A3B298}" type="presParOf" srcId="{EE7E5DDA-826F-4C6E-A332-CA72EDD3F7B9}" destId="{22B040AF-FB6F-451B-A527-20B5D2D16B45}" srcOrd="1" destOrd="0" presId="urn:microsoft.com/office/officeart/2005/8/layout/hierarchy4"/>
    <dgm:cxn modelId="{207020F8-3538-4A6D-88FE-B4F311CA84D5}" type="presParOf" srcId="{6A02C2EE-32FE-4532-A64B-2A636E449E62}" destId="{781F83A6-EB83-40E0-B895-BF8921C1D98E}" srcOrd="5" destOrd="0" presId="urn:microsoft.com/office/officeart/2005/8/layout/hierarchy4"/>
    <dgm:cxn modelId="{03CFDBBD-173B-4F7D-A923-762D1C31BC2D}" type="presParOf" srcId="{6A02C2EE-32FE-4532-A64B-2A636E449E62}" destId="{FAEEF035-8267-4E6A-9B40-8EB2F7A61346}" srcOrd="6" destOrd="0" presId="urn:microsoft.com/office/officeart/2005/8/layout/hierarchy4"/>
    <dgm:cxn modelId="{82ED7F76-98EF-4AF2-88F2-2935917E81DE}" type="presParOf" srcId="{FAEEF035-8267-4E6A-9B40-8EB2F7A61346}" destId="{DD53E820-76BB-414F-9672-4B3EF4E2EEDF}" srcOrd="0" destOrd="0" presId="urn:microsoft.com/office/officeart/2005/8/layout/hierarchy4"/>
    <dgm:cxn modelId="{EAF637EA-3A1A-46FE-B0B0-14507C876C71}" type="presParOf" srcId="{FAEEF035-8267-4E6A-9B40-8EB2F7A61346}" destId="{549604AA-6837-472A-9DF3-76EADED78E17}" srcOrd="1" destOrd="0" presId="urn:microsoft.com/office/officeart/2005/8/layout/hierarchy4"/>
    <dgm:cxn modelId="{C06C98A4-3801-4B82-B41E-E5DF779FE479}" type="presParOf" srcId="{FAEEF035-8267-4E6A-9B40-8EB2F7A61346}" destId="{435AB2EB-4853-468F-A2E1-590E6E299341}" srcOrd="2" destOrd="0" presId="urn:microsoft.com/office/officeart/2005/8/layout/hierarchy4"/>
    <dgm:cxn modelId="{5ABAC8A6-31FC-457B-AAF1-0F10D0B12037}" type="presParOf" srcId="{435AB2EB-4853-468F-A2E1-590E6E299341}" destId="{AC761E09-BF02-4DF5-8B13-7944DE6C95EC}" srcOrd="0" destOrd="0" presId="urn:microsoft.com/office/officeart/2005/8/layout/hierarchy4"/>
    <dgm:cxn modelId="{E7BB133A-15A3-4855-83C0-5B8EC30267C9}" type="presParOf" srcId="{AC761E09-BF02-4DF5-8B13-7944DE6C95EC}" destId="{3C20042E-44AC-4655-B9AA-625C98B99B53}" srcOrd="0" destOrd="0" presId="urn:microsoft.com/office/officeart/2005/8/layout/hierarchy4"/>
    <dgm:cxn modelId="{B5123DED-3AEE-42B2-B0F8-4647660629BC}" type="presParOf" srcId="{AC761E09-BF02-4DF5-8B13-7944DE6C95EC}" destId="{B17113EC-7ABC-4517-A8B1-B93FEA3DE374}" srcOrd="1" destOrd="0" presId="urn:microsoft.com/office/officeart/2005/8/layout/hierarchy4"/>
    <dgm:cxn modelId="{C5EECC96-7882-4694-81BE-BEC8C46A56DF}" type="presParOf" srcId="{6A02C2EE-32FE-4532-A64B-2A636E449E62}" destId="{08CB892F-9BC6-4F49-BF67-34B9454DB650}" srcOrd="7" destOrd="0" presId="urn:microsoft.com/office/officeart/2005/8/layout/hierarchy4"/>
    <dgm:cxn modelId="{6FAD0451-033C-4FC1-9F21-85DED6361A2C}" type="presParOf" srcId="{6A02C2EE-32FE-4532-A64B-2A636E449E62}" destId="{34B828C0-63B3-4C5A-9B42-716ADC92A738}" srcOrd="8" destOrd="0" presId="urn:microsoft.com/office/officeart/2005/8/layout/hierarchy4"/>
    <dgm:cxn modelId="{E30F7FFE-6281-490E-BDE3-2F4282507E06}" type="presParOf" srcId="{34B828C0-63B3-4C5A-9B42-716ADC92A738}" destId="{82D93072-C1C5-4D61-9360-3A635146FE6B}" srcOrd="0" destOrd="0" presId="urn:microsoft.com/office/officeart/2005/8/layout/hierarchy4"/>
    <dgm:cxn modelId="{A41AD041-71E2-4D03-86B1-A4DC720A13BF}" type="presParOf" srcId="{34B828C0-63B3-4C5A-9B42-716ADC92A738}" destId="{E6A42870-BEEE-4ECC-BB9A-FE8B0711BEE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16FFA1-8DD5-4C7D-B2D8-952562B49679}" type="doc">
      <dgm:prSet loTypeId="urn:microsoft.com/office/officeart/2005/8/layout/hierarchy4" loCatId="hierarchy" qsTypeId="urn:microsoft.com/office/officeart/2005/8/quickstyle/simple1" qsCatId="simple" csTypeId="urn:microsoft.com/office/officeart/2005/8/colors/accent1_2" csCatId="accent1" phldr="true"/>
      <dgm:spPr/>
      <dgm:t>
        <a:bodyPr/>
        <a:lstStyle/>
        <a:p>
          <a:endParaRPr lang="zh-CN" altLang="en-US"/>
        </a:p>
      </dgm:t>
    </dgm:pt>
    <dgm:pt modelId="{65C21C14-B065-4B48-AC6A-0AD779D911B5}">
      <dgm:prSet phldrT="[文本]" custT="true"/>
      <dgm:spPr>
        <a:solidFill>
          <a:srgbClr val="92D050"/>
        </a:solidFill>
      </dgm:spPr>
      <dgm:t>
        <a:bodyPr/>
        <a:lstStyle/>
        <a:p>
          <a:r>
            <a:rPr lang="zh-CN" altLang="en-US" sz="2600" b="1" dirty="0">
              <a:solidFill>
                <a:srgbClr val="FF0000"/>
              </a:solidFill>
              <a:latin typeface="黑体" panose="02010609060101010101" charset="-122"/>
              <a:ea typeface="黑体" panose="02010609060101010101" charset="-122"/>
            </a:rPr>
            <a:t>合同编（共</a:t>
          </a:r>
          <a:r>
            <a:rPr lang="en-US" altLang="zh-CN" sz="2600" b="1" dirty="0">
              <a:solidFill>
                <a:srgbClr val="FF0000"/>
              </a:solidFill>
              <a:latin typeface="黑体" panose="02010609060101010101" charset="-122"/>
              <a:ea typeface="黑体" panose="02010609060101010101" charset="-122"/>
            </a:rPr>
            <a:t>29</a:t>
          </a:r>
          <a:r>
            <a:rPr lang="zh-CN" altLang="en-US" sz="2600" b="1" dirty="0">
              <a:solidFill>
                <a:srgbClr val="FF0000"/>
              </a:solidFill>
              <a:latin typeface="黑体" panose="02010609060101010101" charset="-122"/>
              <a:ea typeface="黑体" panose="02010609060101010101" charset="-122"/>
            </a:rPr>
            <a:t>章，</a:t>
          </a:r>
          <a:r>
            <a:rPr lang="en-US" altLang="zh-CN" sz="2600" b="1" dirty="0">
              <a:solidFill>
                <a:srgbClr val="FF0000"/>
              </a:solidFill>
              <a:latin typeface="黑体" panose="02010609060101010101" charset="-122"/>
              <a:ea typeface="黑体" panose="02010609060101010101" charset="-122"/>
            </a:rPr>
            <a:t>526</a:t>
          </a:r>
          <a:r>
            <a:rPr lang="zh-CN" altLang="en-US" sz="2600" b="1" dirty="0">
              <a:solidFill>
                <a:srgbClr val="FF0000"/>
              </a:solidFill>
              <a:latin typeface="黑体" panose="02010609060101010101" charset="-122"/>
              <a:ea typeface="黑体" panose="02010609060101010101" charset="-122"/>
            </a:rPr>
            <a:t>条）</a:t>
          </a:r>
        </a:p>
      </dgm:t>
    </dgm:pt>
    <dgm:pt modelId="{475B54AB-543A-4B1C-B5ED-5A2A3282EA54}" cxnId="{9931D883-0242-4427-A22E-D26897AF7E22}" type="parTrans">
      <dgm:prSet/>
      <dgm:spPr/>
      <dgm:t>
        <a:bodyPr/>
        <a:lstStyle/>
        <a:p>
          <a:endParaRPr lang="zh-CN" altLang="en-US"/>
        </a:p>
      </dgm:t>
    </dgm:pt>
    <dgm:pt modelId="{FB430B4A-BF15-4F5D-8493-F57E5A4F12E1}" cxnId="{9931D883-0242-4427-A22E-D26897AF7E22}" type="sibTrans">
      <dgm:prSet/>
      <dgm:spPr/>
      <dgm:t>
        <a:bodyPr/>
        <a:lstStyle/>
        <a:p>
          <a:endParaRPr lang="zh-CN" altLang="en-US"/>
        </a:p>
      </dgm:t>
    </dgm:pt>
    <dgm:pt modelId="{088A5211-DD4C-4F1F-9CDC-DA026FB1BF58}">
      <dgm:prSet phldrT="[文本]" custT="true"/>
      <dgm:spPr>
        <a:solidFill>
          <a:srgbClr val="0070C0"/>
        </a:solidFill>
      </dgm:spPr>
      <dgm:t>
        <a:bodyPr/>
        <a:lstStyle/>
        <a:p>
          <a:r>
            <a:rPr lang="zh-CN" altLang="en-US" sz="2600" dirty="0"/>
            <a:t>通则</a:t>
          </a:r>
        </a:p>
      </dgm:t>
    </dgm:pt>
    <dgm:pt modelId="{E7C7747C-E1D3-43E8-9936-5994F009CB33}" cxnId="{BFCDC4F7-67CD-44CB-9FE6-150C0DCA42A9}" type="parTrans">
      <dgm:prSet/>
      <dgm:spPr/>
      <dgm:t>
        <a:bodyPr/>
        <a:lstStyle/>
        <a:p>
          <a:endParaRPr lang="zh-CN" altLang="en-US"/>
        </a:p>
      </dgm:t>
    </dgm:pt>
    <dgm:pt modelId="{4EA354A4-B655-4C9F-8758-5AFB909570AF}" cxnId="{BFCDC4F7-67CD-44CB-9FE6-150C0DCA42A9}" type="sibTrans">
      <dgm:prSet/>
      <dgm:spPr/>
      <dgm:t>
        <a:bodyPr/>
        <a:lstStyle/>
        <a:p>
          <a:endParaRPr lang="zh-CN" altLang="en-US"/>
        </a:p>
      </dgm:t>
    </dgm:pt>
    <dgm:pt modelId="{CCB7EFE2-DE0E-47E5-B277-D26FAB88DE75}">
      <dgm:prSet phldrT="[文本]" custT="true"/>
      <dgm:spPr>
        <a:solidFill>
          <a:srgbClr val="FFFF00"/>
        </a:solidFill>
      </dgm:spPr>
      <dgm:t>
        <a:bodyPr/>
        <a:lstStyle/>
        <a:p>
          <a:pPr algn="l"/>
          <a:r>
            <a:rPr lang="zh-CN" altLang="en-US" sz="2000" dirty="0">
              <a:solidFill>
                <a:schemeClr val="tx1"/>
              </a:solidFill>
            </a:rPr>
            <a:t>合同的订立、效力、履行、保全、变更和转让、权利义务终止和违约责任</a:t>
          </a:r>
        </a:p>
      </dgm:t>
    </dgm:pt>
    <dgm:pt modelId="{DA1D923F-8002-449A-A0A0-1BBE9D14B569}" cxnId="{7BEA4A4D-A44E-4A5C-888D-49E0973065A4}" type="parTrans">
      <dgm:prSet/>
      <dgm:spPr/>
      <dgm:t>
        <a:bodyPr/>
        <a:lstStyle/>
        <a:p>
          <a:endParaRPr lang="zh-CN" altLang="en-US"/>
        </a:p>
      </dgm:t>
    </dgm:pt>
    <dgm:pt modelId="{2CC49F68-78B7-4D46-BD2B-D47163C01926}" cxnId="{7BEA4A4D-A44E-4A5C-888D-49E0973065A4}" type="sibTrans">
      <dgm:prSet/>
      <dgm:spPr/>
      <dgm:t>
        <a:bodyPr/>
        <a:lstStyle/>
        <a:p>
          <a:endParaRPr lang="zh-CN" altLang="en-US"/>
        </a:p>
      </dgm:t>
    </dgm:pt>
    <dgm:pt modelId="{0CBB3A4A-8E98-4346-A6AF-17EECFAF0648}">
      <dgm:prSet phldrT="[文本]" custT="true"/>
      <dgm:spPr>
        <a:solidFill>
          <a:srgbClr val="0070C0"/>
        </a:solidFill>
      </dgm:spPr>
      <dgm:t>
        <a:bodyPr/>
        <a:lstStyle/>
        <a:p>
          <a:r>
            <a:rPr lang="zh-CN" altLang="en-US" sz="2600" dirty="0"/>
            <a:t>典型合同（</a:t>
          </a:r>
          <a:r>
            <a:rPr lang="en-US" altLang="zh-CN" sz="2600" dirty="0"/>
            <a:t>19</a:t>
          </a:r>
          <a:r>
            <a:rPr lang="zh-CN" altLang="en-US" sz="2600" dirty="0"/>
            <a:t>）</a:t>
          </a:r>
        </a:p>
      </dgm:t>
    </dgm:pt>
    <dgm:pt modelId="{28893F99-3F67-4BAC-BEE3-A5AB3888D422}" cxnId="{07426873-11AB-4871-BA8E-B079364AE72F}" type="parTrans">
      <dgm:prSet/>
      <dgm:spPr/>
      <dgm:t>
        <a:bodyPr/>
        <a:lstStyle/>
        <a:p>
          <a:endParaRPr lang="zh-CN" altLang="en-US"/>
        </a:p>
      </dgm:t>
    </dgm:pt>
    <dgm:pt modelId="{5F36D59C-D7F1-435E-AF99-487AB135FBDB}" cxnId="{07426873-11AB-4871-BA8E-B079364AE72F}" type="sibTrans">
      <dgm:prSet/>
      <dgm:spPr/>
      <dgm:t>
        <a:bodyPr/>
        <a:lstStyle/>
        <a:p>
          <a:endParaRPr lang="zh-CN" altLang="en-US"/>
        </a:p>
      </dgm:t>
    </dgm:pt>
    <dgm:pt modelId="{22AD03C2-6E4C-4D0A-8CE5-8960F51EA12D}">
      <dgm:prSet phldrT="[文本]" custT="true"/>
      <dgm:spPr>
        <a:solidFill>
          <a:srgbClr val="FFFF00"/>
        </a:solidFill>
      </dgm:spPr>
      <dgm:t>
        <a:bodyPr/>
        <a:lstStyle/>
        <a:p>
          <a:pPr algn="l"/>
          <a:r>
            <a:rPr lang="zh-CN" altLang="en-US" sz="1700" dirty="0">
              <a:solidFill>
                <a:schemeClr val="tx1"/>
              </a:solidFill>
            </a:rPr>
            <a:t>买卖合同，</a:t>
          </a:r>
          <a:r>
            <a:rPr lang="zh-CN" sz="1700" dirty="0">
              <a:solidFill>
                <a:schemeClr val="tx1"/>
              </a:solidFill>
            </a:rPr>
            <a:t>供用电、水、气、热力合同</a:t>
          </a:r>
          <a:r>
            <a:rPr lang="zh-CN" altLang="en-US" sz="1700" dirty="0">
              <a:solidFill>
                <a:schemeClr val="tx1"/>
              </a:solidFill>
            </a:rPr>
            <a:t>，赠与合同，借款合同，保证合同，租赁合同，融资租赁合同，保理合同，承揽合同，建设工程合同，运输合同，技术合同，保管合同，仓储合同，委托合同，物业服务合同，行纪合同，中介合同，合伙合同</a:t>
          </a:r>
        </a:p>
      </dgm:t>
    </dgm:pt>
    <dgm:pt modelId="{B0976728-1EB2-49E0-BA35-BE6D80B4766E}" cxnId="{5519B7A5-24FA-48CA-BC18-C2B22457A9E9}" type="parTrans">
      <dgm:prSet/>
      <dgm:spPr/>
      <dgm:t>
        <a:bodyPr/>
        <a:lstStyle/>
        <a:p>
          <a:endParaRPr lang="zh-CN" altLang="en-US"/>
        </a:p>
      </dgm:t>
    </dgm:pt>
    <dgm:pt modelId="{E44C9307-EEDA-4A21-B292-4739ACE3D17F}" cxnId="{5519B7A5-24FA-48CA-BC18-C2B22457A9E9}" type="sibTrans">
      <dgm:prSet/>
      <dgm:spPr/>
      <dgm:t>
        <a:bodyPr/>
        <a:lstStyle/>
        <a:p>
          <a:endParaRPr lang="zh-CN" altLang="en-US"/>
        </a:p>
      </dgm:t>
    </dgm:pt>
    <dgm:pt modelId="{E7DDA5E0-7BC9-43E5-AF6B-E4E411FD3CB5}">
      <dgm:prSet/>
      <dgm:spPr>
        <a:solidFill>
          <a:srgbClr val="0070C0"/>
        </a:solidFill>
      </dgm:spPr>
      <dgm:t>
        <a:bodyPr/>
        <a:lstStyle/>
        <a:p>
          <a:r>
            <a:rPr lang="zh-CN" altLang="en-US" dirty="0"/>
            <a:t>准合同</a:t>
          </a:r>
        </a:p>
      </dgm:t>
    </dgm:pt>
    <dgm:pt modelId="{EA67A0F3-6FE4-4164-BE55-C49A0EA5A630}" cxnId="{6D91FBC6-55FB-4E45-9985-C5AED40F52C4}" type="parTrans">
      <dgm:prSet/>
      <dgm:spPr/>
      <dgm:t>
        <a:bodyPr/>
        <a:lstStyle/>
        <a:p>
          <a:endParaRPr lang="zh-CN" altLang="en-US"/>
        </a:p>
      </dgm:t>
    </dgm:pt>
    <dgm:pt modelId="{9DE59E3F-4656-4D26-9ACD-50EDDF4599EE}" cxnId="{6D91FBC6-55FB-4E45-9985-C5AED40F52C4}" type="sibTrans">
      <dgm:prSet/>
      <dgm:spPr/>
      <dgm:t>
        <a:bodyPr/>
        <a:lstStyle/>
        <a:p>
          <a:endParaRPr lang="zh-CN" altLang="en-US"/>
        </a:p>
      </dgm:t>
    </dgm:pt>
    <dgm:pt modelId="{A08EC0DE-9003-4B77-9B79-DBAF15687DCB}">
      <dgm:prSet custT="true"/>
      <dgm:spPr>
        <a:solidFill>
          <a:srgbClr val="FFFF00"/>
        </a:solidFill>
      </dgm:spPr>
      <dgm:t>
        <a:bodyPr/>
        <a:lstStyle/>
        <a:p>
          <a:pPr algn="l"/>
          <a:r>
            <a:rPr lang="zh-CN" altLang="en-US" sz="2200" dirty="0">
              <a:solidFill>
                <a:schemeClr val="tx1"/>
              </a:solidFill>
            </a:rPr>
            <a:t>无因管理</a:t>
          </a:r>
          <a:endParaRPr lang="en-US" altLang="zh-CN" sz="2200" dirty="0">
            <a:solidFill>
              <a:schemeClr val="tx1"/>
            </a:solidFill>
          </a:endParaRPr>
        </a:p>
        <a:p>
          <a:pPr algn="l"/>
          <a:r>
            <a:rPr lang="zh-CN" altLang="en-US" sz="2200" dirty="0">
              <a:solidFill>
                <a:schemeClr val="tx1"/>
              </a:solidFill>
            </a:rPr>
            <a:t>不当得利</a:t>
          </a:r>
        </a:p>
      </dgm:t>
    </dgm:pt>
    <dgm:pt modelId="{0E6E12B6-93CC-43EB-B23D-C90C74F92662}" cxnId="{6696C2D9-06AC-45BA-AA7F-82D5EBD08D04}" type="parTrans">
      <dgm:prSet/>
      <dgm:spPr/>
      <dgm:t>
        <a:bodyPr/>
        <a:lstStyle/>
        <a:p>
          <a:endParaRPr lang="zh-CN" altLang="en-US"/>
        </a:p>
      </dgm:t>
    </dgm:pt>
    <dgm:pt modelId="{A25A4D53-9100-4736-ACEE-A6502DA50F5F}" cxnId="{6696C2D9-06AC-45BA-AA7F-82D5EBD08D04}" type="sibTrans">
      <dgm:prSet/>
      <dgm:spPr/>
      <dgm:t>
        <a:bodyPr/>
        <a:lstStyle/>
        <a:p>
          <a:endParaRPr lang="zh-CN" altLang="en-US"/>
        </a:p>
      </dgm:t>
    </dgm:pt>
    <dgm:pt modelId="{D7E38E6C-F7DE-45D1-89B5-64B1549F20D7}" type="pres">
      <dgm:prSet presAssocID="{4316FFA1-8DD5-4C7D-B2D8-952562B49679}" presName="Name0" presStyleCnt="0">
        <dgm:presLayoutVars>
          <dgm:chPref val="1"/>
          <dgm:dir/>
          <dgm:animOne val="branch"/>
          <dgm:animLvl val="lvl"/>
          <dgm:resizeHandles/>
        </dgm:presLayoutVars>
      </dgm:prSet>
      <dgm:spPr/>
    </dgm:pt>
    <dgm:pt modelId="{85D2FF51-38B4-4DDF-B357-3394CB4EFC47}" type="pres">
      <dgm:prSet presAssocID="{65C21C14-B065-4B48-AC6A-0AD779D911B5}" presName="vertOne" presStyleCnt="0"/>
      <dgm:spPr/>
    </dgm:pt>
    <dgm:pt modelId="{463EDD06-A4C7-49C5-8732-3329719DB8E4}" type="pres">
      <dgm:prSet presAssocID="{65C21C14-B065-4B48-AC6A-0AD779D911B5}" presName="txOne" presStyleLbl="node0" presStyleIdx="0" presStyleCnt="1" custScaleX="100023" custScaleY="42848">
        <dgm:presLayoutVars>
          <dgm:chPref val="3"/>
        </dgm:presLayoutVars>
      </dgm:prSet>
      <dgm:spPr/>
    </dgm:pt>
    <dgm:pt modelId="{ABD0FEAB-F387-416B-8A6F-434128385E2C}" type="pres">
      <dgm:prSet presAssocID="{65C21C14-B065-4B48-AC6A-0AD779D911B5}" presName="parTransOne" presStyleCnt="0"/>
      <dgm:spPr/>
    </dgm:pt>
    <dgm:pt modelId="{AA276B0F-7889-426F-925D-50082977A9E5}" type="pres">
      <dgm:prSet presAssocID="{65C21C14-B065-4B48-AC6A-0AD779D911B5}" presName="horzOne" presStyleCnt="0"/>
      <dgm:spPr/>
    </dgm:pt>
    <dgm:pt modelId="{71E80043-DE64-4744-861F-23C371B65467}" type="pres">
      <dgm:prSet presAssocID="{088A5211-DD4C-4F1F-9CDC-DA026FB1BF58}" presName="vertTwo" presStyleCnt="0"/>
      <dgm:spPr/>
    </dgm:pt>
    <dgm:pt modelId="{820DCB8C-DAA3-45EC-A7E0-683AD735E9B3}" type="pres">
      <dgm:prSet presAssocID="{088A5211-DD4C-4F1F-9CDC-DA026FB1BF58}" presName="txTwo" presStyleLbl="node2" presStyleIdx="0" presStyleCnt="3" custScaleX="84649" custScaleY="37853" custLinFactNeighborX="-135" custLinFactNeighborY="-13978">
        <dgm:presLayoutVars>
          <dgm:chPref val="3"/>
        </dgm:presLayoutVars>
      </dgm:prSet>
      <dgm:spPr/>
    </dgm:pt>
    <dgm:pt modelId="{6D5EF1CD-ED8C-4D45-AF7A-96CA84975740}" type="pres">
      <dgm:prSet presAssocID="{088A5211-DD4C-4F1F-9CDC-DA026FB1BF58}" presName="parTransTwo" presStyleCnt="0"/>
      <dgm:spPr/>
    </dgm:pt>
    <dgm:pt modelId="{C7CF6CB5-21CF-438A-BA00-34D44C6C36DD}" type="pres">
      <dgm:prSet presAssocID="{088A5211-DD4C-4F1F-9CDC-DA026FB1BF58}" presName="horzTwo" presStyleCnt="0"/>
      <dgm:spPr/>
    </dgm:pt>
    <dgm:pt modelId="{BE88310C-B3AD-40F6-8529-227A4A82B265}" type="pres">
      <dgm:prSet presAssocID="{CCB7EFE2-DE0E-47E5-B277-D26FAB88DE75}" presName="vertThree" presStyleCnt="0"/>
      <dgm:spPr/>
    </dgm:pt>
    <dgm:pt modelId="{D5AC32B3-63E0-49A3-85EB-819AA0F281B3}" type="pres">
      <dgm:prSet presAssocID="{CCB7EFE2-DE0E-47E5-B277-D26FAB88DE75}" presName="txThree" presStyleLbl="node3" presStyleIdx="0" presStyleCnt="3" custScaleX="81350" custScaleY="123084">
        <dgm:presLayoutVars>
          <dgm:chPref val="3"/>
        </dgm:presLayoutVars>
      </dgm:prSet>
      <dgm:spPr/>
    </dgm:pt>
    <dgm:pt modelId="{BD8D205D-7CC9-454E-976F-C74FEF666717}" type="pres">
      <dgm:prSet presAssocID="{CCB7EFE2-DE0E-47E5-B277-D26FAB88DE75}" presName="horzThree" presStyleCnt="0"/>
      <dgm:spPr/>
    </dgm:pt>
    <dgm:pt modelId="{447B3815-B6E5-4546-8D9C-C9CF4425885A}" type="pres">
      <dgm:prSet presAssocID="{4EA354A4-B655-4C9F-8758-5AFB909570AF}" presName="sibSpaceTwo" presStyleCnt="0"/>
      <dgm:spPr/>
    </dgm:pt>
    <dgm:pt modelId="{40396C17-25A2-4754-A268-68D944EBA71F}" type="pres">
      <dgm:prSet presAssocID="{0CBB3A4A-8E98-4346-A6AF-17EECFAF0648}" presName="vertTwo" presStyleCnt="0"/>
      <dgm:spPr/>
    </dgm:pt>
    <dgm:pt modelId="{E9DA98C6-C4A5-4BE1-AF62-8EE8778BB96B}" type="pres">
      <dgm:prSet presAssocID="{0CBB3A4A-8E98-4346-A6AF-17EECFAF0648}" presName="txTwo" presStyleLbl="node2" presStyleIdx="1" presStyleCnt="3" custScaleX="87603" custScaleY="33521" custLinFactNeighborX="-302" custLinFactNeighborY="-16065">
        <dgm:presLayoutVars>
          <dgm:chPref val="3"/>
        </dgm:presLayoutVars>
      </dgm:prSet>
      <dgm:spPr/>
    </dgm:pt>
    <dgm:pt modelId="{5027E469-9606-4730-9EE6-B65901DA7176}" type="pres">
      <dgm:prSet presAssocID="{0CBB3A4A-8E98-4346-A6AF-17EECFAF0648}" presName="parTransTwo" presStyleCnt="0"/>
      <dgm:spPr/>
    </dgm:pt>
    <dgm:pt modelId="{D5595CCC-2F6A-4F59-AECD-5D35BF4FF6D8}" type="pres">
      <dgm:prSet presAssocID="{0CBB3A4A-8E98-4346-A6AF-17EECFAF0648}" presName="horzTwo" presStyleCnt="0"/>
      <dgm:spPr/>
    </dgm:pt>
    <dgm:pt modelId="{5F1A4354-0E96-406D-AE45-9DA84834A5E9}" type="pres">
      <dgm:prSet presAssocID="{22AD03C2-6E4C-4D0A-8CE5-8960F51EA12D}" presName="vertThree" presStyleCnt="0"/>
      <dgm:spPr/>
    </dgm:pt>
    <dgm:pt modelId="{D5E1BB37-163A-470A-97F2-AD5A5A5777B4}" type="pres">
      <dgm:prSet presAssocID="{22AD03C2-6E4C-4D0A-8CE5-8960F51EA12D}" presName="txThree" presStyleLbl="node3" presStyleIdx="1" presStyleCnt="3" custScaleX="110817" custScaleY="135696" custLinFactNeighborX="94" custLinFactNeighborY="-4618">
        <dgm:presLayoutVars>
          <dgm:chPref val="3"/>
        </dgm:presLayoutVars>
      </dgm:prSet>
      <dgm:spPr/>
    </dgm:pt>
    <dgm:pt modelId="{8C1D8462-6287-4D4E-9087-288F4D75C32B}" type="pres">
      <dgm:prSet presAssocID="{22AD03C2-6E4C-4D0A-8CE5-8960F51EA12D}" presName="horzThree" presStyleCnt="0"/>
      <dgm:spPr/>
    </dgm:pt>
    <dgm:pt modelId="{42B2FF1C-18F4-4C22-8CE6-4ABBB8D49E9B}" type="pres">
      <dgm:prSet presAssocID="{5F36D59C-D7F1-435E-AF99-487AB135FBDB}" presName="sibSpaceTwo" presStyleCnt="0"/>
      <dgm:spPr/>
    </dgm:pt>
    <dgm:pt modelId="{310C19C6-23DB-4F82-8A94-88B7CEC685EE}" type="pres">
      <dgm:prSet presAssocID="{E7DDA5E0-7BC9-43E5-AF6B-E4E411FD3CB5}" presName="vertTwo" presStyleCnt="0"/>
      <dgm:spPr/>
    </dgm:pt>
    <dgm:pt modelId="{4B92EC09-58DA-4E0B-9E0C-28365FF7A2CD}" type="pres">
      <dgm:prSet presAssocID="{E7DDA5E0-7BC9-43E5-AF6B-E4E411FD3CB5}" presName="txTwo" presStyleLbl="node2" presStyleIdx="2" presStyleCnt="3" custScaleX="41345" custScaleY="35183" custLinFactNeighborX="-295" custLinFactNeighborY="-48963">
        <dgm:presLayoutVars>
          <dgm:chPref val="3"/>
        </dgm:presLayoutVars>
      </dgm:prSet>
      <dgm:spPr/>
    </dgm:pt>
    <dgm:pt modelId="{03C6229F-D3FC-44A4-8385-3089C8C45F6D}" type="pres">
      <dgm:prSet presAssocID="{E7DDA5E0-7BC9-43E5-AF6B-E4E411FD3CB5}" presName="parTransTwo" presStyleCnt="0"/>
      <dgm:spPr/>
    </dgm:pt>
    <dgm:pt modelId="{BD9F279A-B90B-49D1-BD40-F5E78DE64CFF}" type="pres">
      <dgm:prSet presAssocID="{E7DDA5E0-7BC9-43E5-AF6B-E4E411FD3CB5}" presName="horzTwo" presStyleCnt="0"/>
      <dgm:spPr/>
    </dgm:pt>
    <dgm:pt modelId="{2604E167-FC54-4168-8665-EAA208C50BAB}" type="pres">
      <dgm:prSet presAssocID="{A08EC0DE-9003-4B77-9B79-DBAF15687DCB}" presName="vertThree" presStyleCnt="0"/>
      <dgm:spPr/>
    </dgm:pt>
    <dgm:pt modelId="{E0EC8146-E196-4164-BB19-E0DF631FA58F}" type="pres">
      <dgm:prSet presAssocID="{A08EC0DE-9003-4B77-9B79-DBAF15687DCB}" presName="txThree" presStyleLbl="node3" presStyleIdx="2" presStyleCnt="3" custScaleX="48880" custScaleY="126048" custLinFactNeighborX="-1360" custLinFactNeighborY="2934">
        <dgm:presLayoutVars>
          <dgm:chPref val="3"/>
        </dgm:presLayoutVars>
      </dgm:prSet>
      <dgm:spPr/>
    </dgm:pt>
    <dgm:pt modelId="{1C9DD876-1E08-4237-907A-FF34653D7DFC}" type="pres">
      <dgm:prSet presAssocID="{A08EC0DE-9003-4B77-9B79-DBAF15687DCB}" presName="horzThree" presStyleCnt="0"/>
      <dgm:spPr/>
    </dgm:pt>
  </dgm:ptLst>
  <dgm:cxnLst>
    <dgm:cxn modelId="{35F7901A-8BE0-47D6-AD54-D05FFA1732BE}" type="presOf" srcId="{4316FFA1-8DD5-4C7D-B2D8-952562B49679}" destId="{D7E38E6C-F7DE-45D1-89B5-64B1549F20D7}" srcOrd="0" destOrd="0" presId="urn:microsoft.com/office/officeart/2005/8/layout/hierarchy4"/>
    <dgm:cxn modelId="{4851EA30-58C8-427E-A69E-99BE8D4B6737}" type="presOf" srcId="{0CBB3A4A-8E98-4346-A6AF-17EECFAF0648}" destId="{E9DA98C6-C4A5-4BE1-AF62-8EE8778BB96B}" srcOrd="0" destOrd="0" presId="urn:microsoft.com/office/officeart/2005/8/layout/hierarchy4"/>
    <dgm:cxn modelId="{E4D4ED34-84E0-4BEB-BC30-BC3E3CFD3E82}" type="presOf" srcId="{A08EC0DE-9003-4B77-9B79-DBAF15687DCB}" destId="{E0EC8146-E196-4164-BB19-E0DF631FA58F}" srcOrd="0" destOrd="0" presId="urn:microsoft.com/office/officeart/2005/8/layout/hierarchy4"/>
    <dgm:cxn modelId="{7BEA4A4D-A44E-4A5C-888D-49E0973065A4}" srcId="{088A5211-DD4C-4F1F-9CDC-DA026FB1BF58}" destId="{CCB7EFE2-DE0E-47E5-B277-D26FAB88DE75}" srcOrd="0" destOrd="0" parTransId="{DA1D923F-8002-449A-A0A0-1BBE9D14B569}" sibTransId="{2CC49F68-78B7-4D46-BD2B-D47163C01926}"/>
    <dgm:cxn modelId="{07426873-11AB-4871-BA8E-B079364AE72F}" srcId="{65C21C14-B065-4B48-AC6A-0AD779D911B5}" destId="{0CBB3A4A-8E98-4346-A6AF-17EECFAF0648}" srcOrd="1" destOrd="0" parTransId="{28893F99-3F67-4BAC-BEE3-A5AB3888D422}" sibTransId="{5F36D59C-D7F1-435E-AF99-487AB135FBDB}"/>
    <dgm:cxn modelId="{9931D883-0242-4427-A22E-D26897AF7E22}" srcId="{4316FFA1-8DD5-4C7D-B2D8-952562B49679}" destId="{65C21C14-B065-4B48-AC6A-0AD779D911B5}" srcOrd="0" destOrd="0" parTransId="{475B54AB-543A-4B1C-B5ED-5A2A3282EA54}" sibTransId="{FB430B4A-BF15-4F5D-8493-F57E5A4F12E1}"/>
    <dgm:cxn modelId="{B3C6B787-5467-4403-915C-F9E44296F505}" type="presOf" srcId="{22AD03C2-6E4C-4D0A-8CE5-8960F51EA12D}" destId="{D5E1BB37-163A-470A-97F2-AD5A5A5777B4}" srcOrd="0" destOrd="0" presId="urn:microsoft.com/office/officeart/2005/8/layout/hierarchy4"/>
    <dgm:cxn modelId="{6B6AFB94-3F82-4799-B6D1-78410CFADA4C}" type="presOf" srcId="{65C21C14-B065-4B48-AC6A-0AD779D911B5}" destId="{463EDD06-A4C7-49C5-8732-3329719DB8E4}" srcOrd="0" destOrd="0" presId="urn:microsoft.com/office/officeart/2005/8/layout/hierarchy4"/>
    <dgm:cxn modelId="{5519B7A5-24FA-48CA-BC18-C2B22457A9E9}" srcId="{0CBB3A4A-8E98-4346-A6AF-17EECFAF0648}" destId="{22AD03C2-6E4C-4D0A-8CE5-8960F51EA12D}" srcOrd="0" destOrd="0" parTransId="{B0976728-1EB2-49E0-BA35-BE6D80B4766E}" sibTransId="{E44C9307-EEDA-4A21-B292-4739ACE3D17F}"/>
    <dgm:cxn modelId="{D49262B0-0BA7-48D6-92BD-6C7E91E0508E}" type="presOf" srcId="{CCB7EFE2-DE0E-47E5-B277-D26FAB88DE75}" destId="{D5AC32B3-63E0-49A3-85EB-819AA0F281B3}" srcOrd="0" destOrd="0" presId="urn:microsoft.com/office/officeart/2005/8/layout/hierarchy4"/>
    <dgm:cxn modelId="{6D91FBC6-55FB-4E45-9985-C5AED40F52C4}" srcId="{65C21C14-B065-4B48-AC6A-0AD779D911B5}" destId="{E7DDA5E0-7BC9-43E5-AF6B-E4E411FD3CB5}" srcOrd="2" destOrd="0" parTransId="{EA67A0F3-6FE4-4164-BE55-C49A0EA5A630}" sibTransId="{9DE59E3F-4656-4D26-9ACD-50EDDF4599EE}"/>
    <dgm:cxn modelId="{BAB4D6C9-1081-4D89-8F74-5F5372D09321}" type="presOf" srcId="{088A5211-DD4C-4F1F-9CDC-DA026FB1BF58}" destId="{820DCB8C-DAA3-45EC-A7E0-683AD735E9B3}" srcOrd="0" destOrd="0" presId="urn:microsoft.com/office/officeart/2005/8/layout/hierarchy4"/>
    <dgm:cxn modelId="{6696C2D9-06AC-45BA-AA7F-82D5EBD08D04}" srcId="{E7DDA5E0-7BC9-43E5-AF6B-E4E411FD3CB5}" destId="{A08EC0DE-9003-4B77-9B79-DBAF15687DCB}" srcOrd="0" destOrd="0" parTransId="{0E6E12B6-93CC-43EB-B23D-C90C74F92662}" sibTransId="{A25A4D53-9100-4736-ACEE-A6502DA50F5F}"/>
    <dgm:cxn modelId="{A43A2AF0-B87F-408A-89E1-1BC3988B26A4}" type="presOf" srcId="{E7DDA5E0-7BC9-43E5-AF6B-E4E411FD3CB5}" destId="{4B92EC09-58DA-4E0B-9E0C-28365FF7A2CD}" srcOrd="0" destOrd="0" presId="urn:microsoft.com/office/officeart/2005/8/layout/hierarchy4"/>
    <dgm:cxn modelId="{BFCDC4F7-67CD-44CB-9FE6-150C0DCA42A9}" srcId="{65C21C14-B065-4B48-AC6A-0AD779D911B5}" destId="{088A5211-DD4C-4F1F-9CDC-DA026FB1BF58}" srcOrd="0" destOrd="0" parTransId="{E7C7747C-E1D3-43E8-9936-5994F009CB33}" sibTransId="{4EA354A4-B655-4C9F-8758-5AFB909570AF}"/>
    <dgm:cxn modelId="{55BCF056-7683-4455-9D14-04EA91893A87}" type="presParOf" srcId="{D7E38E6C-F7DE-45D1-89B5-64B1549F20D7}" destId="{85D2FF51-38B4-4DDF-B357-3394CB4EFC47}" srcOrd="0" destOrd="0" presId="urn:microsoft.com/office/officeart/2005/8/layout/hierarchy4"/>
    <dgm:cxn modelId="{65760CBE-BF76-4D27-A322-2547E1CD4445}" type="presParOf" srcId="{85D2FF51-38B4-4DDF-B357-3394CB4EFC47}" destId="{463EDD06-A4C7-49C5-8732-3329719DB8E4}" srcOrd="0" destOrd="0" presId="urn:microsoft.com/office/officeart/2005/8/layout/hierarchy4"/>
    <dgm:cxn modelId="{8C368538-C836-460C-93F9-E47C748113F2}" type="presParOf" srcId="{85D2FF51-38B4-4DDF-B357-3394CB4EFC47}" destId="{ABD0FEAB-F387-416B-8A6F-434128385E2C}" srcOrd="1" destOrd="0" presId="urn:microsoft.com/office/officeart/2005/8/layout/hierarchy4"/>
    <dgm:cxn modelId="{CEA9640A-6333-41E0-8620-0A2B2F7C8380}" type="presParOf" srcId="{85D2FF51-38B4-4DDF-B357-3394CB4EFC47}" destId="{AA276B0F-7889-426F-925D-50082977A9E5}" srcOrd="2" destOrd="0" presId="urn:microsoft.com/office/officeart/2005/8/layout/hierarchy4"/>
    <dgm:cxn modelId="{0D5F058B-807A-4C62-A3BB-ED78FBDFE6D3}" type="presParOf" srcId="{AA276B0F-7889-426F-925D-50082977A9E5}" destId="{71E80043-DE64-4744-861F-23C371B65467}" srcOrd="0" destOrd="0" presId="urn:microsoft.com/office/officeart/2005/8/layout/hierarchy4"/>
    <dgm:cxn modelId="{3111F468-0434-4FA9-AE74-76119EC2ECE3}" type="presParOf" srcId="{71E80043-DE64-4744-861F-23C371B65467}" destId="{820DCB8C-DAA3-45EC-A7E0-683AD735E9B3}" srcOrd="0" destOrd="0" presId="urn:microsoft.com/office/officeart/2005/8/layout/hierarchy4"/>
    <dgm:cxn modelId="{D8837BCC-EF30-4941-A048-98051ED85539}" type="presParOf" srcId="{71E80043-DE64-4744-861F-23C371B65467}" destId="{6D5EF1CD-ED8C-4D45-AF7A-96CA84975740}" srcOrd="1" destOrd="0" presId="urn:microsoft.com/office/officeart/2005/8/layout/hierarchy4"/>
    <dgm:cxn modelId="{2F735485-5564-4B42-B09B-18E399D7C869}" type="presParOf" srcId="{71E80043-DE64-4744-861F-23C371B65467}" destId="{C7CF6CB5-21CF-438A-BA00-34D44C6C36DD}" srcOrd="2" destOrd="0" presId="urn:microsoft.com/office/officeart/2005/8/layout/hierarchy4"/>
    <dgm:cxn modelId="{10AE1A95-D341-4252-BE99-B11EC12E65D9}" type="presParOf" srcId="{C7CF6CB5-21CF-438A-BA00-34D44C6C36DD}" destId="{BE88310C-B3AD-40F6-8529-227A4A82B265}" srcOrd="0" destOrd="0" presId="urn:microsoft.com/office/officeart/2005/8/layout/hierarchy4"/>
    <dgm:cxn modelId="{A3F04F76-0B90-40B2-8C49-41FEA710D393}" type="presParOf" srcId="{BE88310C-B3AD-40F6-8529-227A4A82B265}" destId="{D5AC32B3-63E0-49A3-85EB-819AA0F281B3}" srcOrd="0" destOrd="0" presId="urn:microsoft.com/office/officeart/2005/8/layout/hierarchy4"/>
    <dgm:cxn modelId="{844E8606-4CE0-4D47-93CD-950F150328F1}" type="presParOf" srcId="{BE88310C-B3AD-40F6-8529-227A4A82B265}" destId="{BD8D205D-7CC9-454E-976F-C74FEF666717}" srcOrd="1" destOrd="0" presId="urn:microsoft.com/office/officeart/2005/8/layout/hierarchy4"/>
    <dgm:cxn modelId="{A233E923-3B0A-4363-8D1C-845E62981002}" type="presParOf" srcId="{AA276B0F-7889-426F-925D-50082977A9E5}" destId="{447B3815-B6E5-4546-8D9C-C9CF4425885A}" srcOrd="1" destOrd="0" presId="urn:microsoft.com/office/officeart/2005/8/layout/hierarchy4"/>
    <dgm:cxn modelId="{CB1DAF99-C6BF-41F2-96BD-0847849AC335}" type="presParOf" srcId="{AA276B0F-7889-426F-925D-50082977A9E5}" destId="{40396C17-25A2-4754-A268-68D944EBA71F}" srcOrd="2" destOrd="0" presId="urn:microsoft.com/office/officeart/2005/8/layout/hierarchy4"/>
    <dgm:cxn modelId="{2E455C0E-10B2-46C2-BEE2-8212F8186FF2}" type="presParOf" srcId="{40396C17-25A2-4754-A268-68D944EBA71F}" destId="{E9DA98C6-C4A5-4BE1-AF62-8EE8778BB96B}" srcOrd="0" destOrd="0" presId="urn:microsoft.com/office/officeart/2005/8/layout/hierarchy4"/>
    <dgm:cxn modelId="{20293E83-6C29-400A-B56B-749FE3F66EB1}" type="presParOf" srcId="{40396C17-25A2-4754-A268-68D944EBA71F}" destId="{5027E469-9606-4730-9EE6-B65901DA7176}" srcOrd="1" destOrd="0" presId="urn:microsoft.com/office/officeart/2005/8/layout/hierarchy4"/>
    <dgm:cxn modelId="{60297A2A-F772-4ED6-8473-9530541C0FF3}" type="presParOf" srcId="{40396C17-25A2-4754-A268-68D944EBA71F}" destId="{D5595CCC-2F6A-4F59-AECD-5D35BF4FF6D8}" srcOrd="2" destOrd="0" presId="urn:microsoft.com/office/officeart/2005/8/layout/hierarchy4"/>
    <dgm:cxn modelId="{7B406C80-D77F-42BE-A314-82CA7D0D4155}" type="presParOf" srcId="{D5595CCC-2F6A-4F59-AECD-5D35BF4FF6D8}" destId="{5F1A4354-0E96-406D-AE45-9DA84834A5E9}" srcOrd="0" destOrd="0" presId="urn:microsoft.com/office/officeart/2005/8/layout/hierarchy4"/>
    <dgm:cxn modelId="{E0E92C79-AC32-4805-9253-10B7309472A2}" type="presParOf" srcId="{5F1A4354-0E96-406D-AE45-9DA84834A5E9}" destId="{D5E1BB37-163A-470A-97F2-AD5A5A5777B4}" srcOrd="0" destOrd="0" presId="urn:microsoft.com/office/officeart/2005/8/layout/hierarchy4"/>
    <dgm:cxn modelId="{B6F8C3BB-0C2D-4224-A177-4C484C9F13EF}" type="presParOf" srcId="{5F1A4354-0E96-406D-AE45-9DA84834A5E9}" destId="{8C1D8462-6287-4D4E-9087-288F4D75C32B}" srcOrd="1" destOrd="0" presId="urn:microsoft.com/office/officeart/2005/8/layout/hierarchy4"/>
    <dgm:cxn modelId="{8E9D2136-3AD4-4610-8AD9-44447FA1B609}" type="presParOf" srcId="{AA276B0F-7889-426F-925D-50082977A9E5}" destId="{42B2FF1C-18F4-4C22-8CE6-4ABBB8D49E9B}" srcOrd="3" destOrd="0" presId="urn:microsoft.com/office/officeart/2005/8/layout/hierarchy4"/>
    <dgm:cxn modelId="{179ACFB6-FD89-4E9B-903D-B81244DFD64E}" type="presParOf" srcId="{AA276B0F-7889-426F-925D-50082977A9E5}" destId="{310C19C6-23DB-4F82-8A94-88B7CEC685EE}" srcOrd="4" destOrd="0" presId="urn:microsoft.com/office/officeart/2005/8/layout/hierarchy4"/>
    <dgm:cxn modelId="{E91B82CA-D531-4093-8783-6F9A1408434D}" type="presParOf" srcId="{310C19C6-23DB-4F82-8A94-88B7CEC685EE}" destId="{4B92EC09-58DA-4E0B-9E0C-28365FF7A2CD}" srcOrd="0" destOrd="0" presId="urn:microsoft.com/office/officeart/2005/8/layout/hierarchy4"/>
    <dgm:cxn modelId="{96B98600-A59D-4406-A1CC-3369B18487BF}" type="presParOf" srcId="{310C19C6-23DB-4F82-8A94-88B7CEC685EE}" destId="{03C6229F-D3FC-44A4-8385-3089C8C45F6D}" srcOrd="1" destOrd="0" presId="urn:microsoft.com/office/officeart/2005/8/layout/hierarchy4"/>
    <dgm:cxn modelId="{57129C88-CF7D-4E1D-A7BD-928D649BFFA5}" type="presParOf" srcId="{310C19C6-23DB-4F82-8A94-88B7CEC685EE}" destId="{BD9F279A-B90B-49D1-BD40-F5E78DE64CFF}" srcOrd="2" destOrd="0" presId="urn:microsoft.com/office/officeart/2005/8/layout/hierarchy4"/>
    <dgm:cxn modelId="{7ADEC70C-0FF6-4922-901C-C1B20310D21D}" type="presParOf" srcId="{BD9F279A-B90B-49D1-BD40-F5E78DE64CFF}" destId="{2604E167-FC54-4168-8665-EAA208C50BAB}" srcOrd="0" destOrd="0" presId="urn:microsoft.com/office/officeart/2005/8/layout/hierarchy4"/>
    <dgm:cxn modelId="{8C7F7B0D-0036-4DDE-883C-66064C8D36CC}" type="presParOf" srcId="{2604E167-FC54-4168-8665-EAA208C50BAB}" destId="{E0EC8146-E196-4164-BB19-E0DF631FA58F}" srcOrd="0" destOrd="0" presId="urn:microsoft.com/office/officeart/2005/8/layout/hierarchy4"/>
    <dgm:cxn modelId="{E7AB4629-827C-4B23-B63B-9A625800E65D}" type="presParOf" srcId="{2604E167-FC54-4168-8665-EAA208C50BAB}" destId="{1C9DD876-1E08-4237-907A-FF34653D7DF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16FFA1-8DD5-4C7D-B2D8-952562B49679}" type="doc">
      <dgm:prSet loTypeId="urn:microsoft.com/office/officeart/2005/8/layout/hierarchy4" loCatId="hierarchy" qsTypeId="urn:microsoft.com/office/officeart/2005/8/quickstyle/simple1" qsCatId="simple" csTypeId="urn:microsoft.com/office/officeart/2005/8/colors/accent1_2" csCatId="accent1" phldr="true"/>
      <dgm:spPr/>
      <dgm:t>
        <a:bodyPr/>
        <a:lstStyle/>
        <a:p>
          <a:endParaRPr lang="zh-CN" altLang="en-US"/>
        </a:p>
      </dgm:t>
    </dgm:pt>
    <dgm:pt modelId="{65C21C14-B065-4B48-AC6A-0AD779D911B5}">
      <dgm:prSet phldrT="[文本]" custT="true"/>
      <dgm:spPr>
        <a:solidFill>
          <a:srgbClr val="92D050"/>
        </a:solidFill>
      </dgm:spPr>
      <dgm:t>
        <a:bodyPr/>
        <a:lstStyle/>
        <a:p>
          <a:r>
            <a:rPr lang="zh-CN" altLang="en-US" sz="3300" b="1" dirty="0">
              <a:solidFill>
                <a:srgbClr val="FF0000"/>
              </a:solidFill>
              <a:latin typeface="黑体" panose="02010609060101010101" charset="-122"/>
              <a:ea typeface="黑体" panose="02010609060101010101" charset="-122"/>
            </a:rPr>
            <a:t>人格权编（共</a:t>
          </a:r>
          <a:r>
            <a:rPr lang="en-US" altLang="zh-CN" sz="3300" b="1" dirty="0">
              <a:solidFill>
                <a:srgbClr val="FF0000"/>
              </a:solidFill>
              <a:latin typeface="黑体" panose="02010609060101010101" charset="-122"/>
              <a:ea typeface="黑体" panose="02010609060101010101" charset="-122"/>
            </a:rPr>
            <a:t>6</a:t>
          </a:r>
          <a:r>
            <a:rPr lang="zh-CN" altLang="en-US" sz="3300" b="1" dirty="0">
              <a:solidFill>
                <a:srgbClr val="FF0000"/>
              </a:solidFill>
              <a:latin typeface="黑体" panose="02010609060101010101" charset="-122"/>
              <a:ea typeface="黑体" panose="02010609060101010101" charset="-122"/>
            </a:rPr>
            <a:t>章，</a:t>
          </a:r>
          <a:r>
            <a:rPr lang="en-US" altLang="zh-CN" sz="3300" b="1" dirty="0">
              <a:solidFill>
                <a:srgbClr val="FF0000"/>
              </a:solidFill>
              <a:latin typeface="黑体" panose="02010609060101010101" charset="-122"/>
              <a:ea typeface="黑体" panose="02010609060101010101" charset="-122"/>
            </a:rPr>
            <a:t>51</a:t>
          </a:r>
          <a:r>
            <a:rPr lang="zh-CN" altLang="en-US" sz="3300" b="1" dirty="0">
              <a:solidFill>
                <a:srgbClr val="FF0000"/>
              </a:solidFill>
              <a:latin typeface="黑体" panose="02010609060101010101" charset="-122"/>
              <a:ea typeface="黑体" panose="02010609060101010101" charset="-122"/>
            </a:rPr>
            <a:t>条）</a:t>
          </a:r>
        </a:p>
      </dgm:t>
    </dgm:pt>
    <dgm:pt modelId="{475B54AB-543A-4B1C-B5ED-5A2A3282EA54}" cxnId="{9931D883-0242-4427-A22E-D26897AF7E22}" type="parTrans">
      <dgm:prSet/>
      <dgm:spPr/>
      <dgm:t>
        <a:bodyPr/>
        <a:lstStyle/>
        <a:p>
          <a:endParaRPr lang="zh-CN" altLang="en-US"/>
        </a:p>
      </dgm:t>
    </dgm:pt>
    <dgm:pt modelId="{FB430B4A-BF15-4F5D-8493-F57E5A4F12E1}" cxnId="{9931D883-0242-4427-A22E-D26897AF7E22}" type="sibTrans">
      <dgm:prSet/>
      <dgm:spPr/>
      <dgm:t>
        <a:bodyPr/>
        <a:lstStyle/>
        <a:p>
          <a:endParaRPr lang="zh-CN" altLang="en-US"/>
        </a:p>
      </dgm:t>
    </dgm:pt>
    <dgm:pt modelId="{73B55232-AF58-4D27-92CF-8EB0D52C29A9}">
      <dgm:prSet custT="true"/>
      <dgm:spPr>
        <a:solidFill>
          <a:srgbClr val="0070C0"/>
        </a:solidFill>
      </dgm:spPr>
      <dgm:t>
        <a:bodyPr/>
        <a:lstStyle/>
        <a:p>
          <a:r>
            <a:rPr lang="zh-CN" altLang="en-US" sz="3000" b="1" dirty="0"/>
            <a:t>一般规定</a:t>
          </a:r>
        </a:p>
      </dgm:t>
    </dgm:pt>
    <dgm:pt modelId="{CBC13F66-4CDF-43C2-A5BD-DD31010647CA}" cxnId="{3D3E6FB3-263E-4703-AE0D-5E1EE2B45335}" type="parTrans">
      <dgm:prSet/>
      <dgm:spPr/>
      <dgm:t>
        <a:bodyPr/>
        <a:lstStyle/>
        <a:p>
          <a:endParaRPr lang="zh-CN" altLang="en-US"/>
        </a:p>
      </dgm:t>
    </dgm:pt>
    <dgm:pt modelId="{5403786D-D069-4200-AEE8-CFFD8A24B598}" cxnId="{3D3E6FB3-263E-4703-AE0D-5E1EE2B45335}" type="sibTrans">
      <dgm:prSet/>
      <dgm:spPr/>
      <dgm:t>
        <a:bodyPr/>
        <a:lstStyle/>
        <a:p>
          <a:endParaRPr lang="zh-CN" altLang="en-US"/>
        </a:p>
      </dgm:t>
    </dgm:pt>
    <dgm:pt modelId="{44ABEED8-F5DD-454F-ACDF-C6E4D9A752BB}">
      <dgm:prSet custT="true"/>
      <dgm:spPr>
        <a:solidFill>
          <a:srgbClr val="0070C0"/>
        </a:solidFill>
      </dgm:spPr>
      <dgm:t>
        <a:bodyPr/>
        <a:lstStyle/>
        <a:p>
          <a:r>
            <a:rPr lang="zh-CN" altLang="zh-CN" sz="3000" b="1" dirty="0">
              <a:solidFill>
                <a:schemeClr val="bg1"/>
              </a:solidFill>
            </a:rPr>
            <a:t>姓名权名称权</a:t>
          </a:r>
          <a:endParaRPr lang="zh-CN" altLang="en-US" sz="3000" b="1" dirty="0">
            <a:solidFill>
              <a:schemeClr val="bg1"/>
            </a:solidFill>
          </a:endParaRPr>
        </a:p>
      </dgm:t>
    </dgm:pt>
    <dgm:pt modelId="{62496C23-A819-490D-9B7B-F2B41C764EB0}" cxnId="{A4B2D3D8-DCF3-472C-801F-300B5E503ABD}" type="parTrans">
      <dgm:prSet/>
      <dgm:spPr/>
      <dgm:t>
        <a:bodyPr/>
        <a:lstStyle/>
        <a:p>
          <a:endParaRPr lang="zh-CN" altLang="en-US"/>
        </a:p>
      </dgm:t>
    </dgm:pt>
    <dgm:pt modelId="{79EC2C4B-9A5C-402F-A6A7-FFBEB07A2D50}" cxnId="{A4B2D3D8-DCF3-472C-801F-300B5E503ABD}" type="sibTrans">
      <dgm:prSet/>
      <dgm:spPr/>
      <dgm:t>
        <a:bodyPr/>
        <a:lstStyle/>
        <a:p>
          <a:endParaRPr lang="zh-CN" altLang="en-US"/>
        </a:p>
      </dgm:t>
    </dgm:pt>
    <dgm:pt modelId="{0F265B22-02A6-4014-BDE8-EF17A0FD4AAE}">
      <dgm:prSet custT="true"/>
      <dgm:spPr>
        <a:solidFill>
          <a:srgbClr val="0070C0"/>
        </a:solidFill>
      </dgm:spPr>
      <dgm:t>
        <a:bodyPr/>
        <a:lstStyle/>
        <a:p>
          <a:r>
            <a:rPr lang="zh-CN" altLang="zh-CN" sz="3000" b="1" dirty="0">
              <a:solidFill>
                <a:schemeClr val="bg1"/>
              </a:solidFill>
            </a:rPr>
            <a:t>肖</a:t>
          </a:r>
          <a:endParaRPr lang="en-US" altLang="zh-CN" sz="3000" b="1" dirty="0">
            <a:solidFill>
              <a:schemeClr val="bg1"/>
            </a:solidFill>
          </a:endParaRPr>
        </a:p>
        <a:p>
          <a:r>
            <a:rPr lang="zh-CN" altLang="zh-CN" sz="3000" b="1" dirty="0">
              <a:solidFill>
                <a:schemeClr val="bg1"/>
              </a:solidFill>
            </a:rPr>
            <a:t>像</a:t>
          </a:r>
          <a:endParaRPr lang="en-US" altLang="zh-CN" sz="3000" b="1" dirty="0">
            <a:solidFill>
              <a:schemeClr val="bg1"/>
            </a:solidFill>
          </a:endParaRPr>
        </a:p>
        <a:p>
          <a:r>
            <a:rPr lang="zh-CN" altLang="zh-CN" sz="3000" b="1" dirty="0">
              <a:solidFill>
                <a:schemeClr val="bg1"/>
              </a:solidFill>
            </a:rPr>
            <a:t>权</a:t>
          </a:r>
          <a:endParaRPr lang="zh-CN" altLang="en-US" sz="3000" b="1" dirty="0">
            <a:solidFill>
              <a:schemeClr val="bg1"/>
            </a:solidFill>
          </a:endParaRPr>
        </a:p>
      </dgm:t>
    </dgm:pt>
    <dgm:pt modelId="{BCE65334-3634-4EDA-B75F-F0A6BEEC03EE}" cxnId="{B8F83B56-07F5-4663-B465-6A6F341D2371}" type="parTrans">
      <dgm:prSet/>
      <dgm:spPr/>
      <dgm:t>
        <a:bodyPr/>
        <a:lstStyle/>
        <a:p>
          <a:endParaRPr lang="zh-CN" altLang="en-US"/>
        </a:p>
      </dgm:t>
    </dgm:pt>
    <dgm:pt modelId="{8CBF7EA7-130C-4B7A-B25E-5CB5EC7E88E6}" cxnId="{B8F83B56-07F5-4663-B465-6A6F341D2371}" type="sibTrans">
      <dgm:prSet/>
      <dgm:spPr/>
      <dgm:t>
        <a:bodyPr/>
        <a:lstStyle/>
        <a:p>
          <a:endParaRPr lang="zh-CN" altLang="en-US"/>
        </a:p>
      </dgm:t>
    </dgm:pt>
    <dgm:pt modelId="{7F44F6D2-7959-40CB-A59C-92E0CC5CA327}">
      <dgm:prSet custT="true"/>
      <dgm:spPr>
        <a:solidFill>
          <a:srgbClr val="0070C0"/>
        </a:solidFill>
      </dgm:spPr>
      <dgm:t>
        <a:bodyPr/>
        <a:lstStyle/>
        <a:p>
          <a:r>
            <a:rPr lang="zh-CN" altLang="zh-CN" sz="3000" b="1" dirty="0">
              <a:solidFill>
                <a:schemeClr val="bg1"/>
              </a:solidFill>
            </a:rPr>
            <a:t>隐私权个人信息保护</a:t>
          </a:r>
          <a:endParaRPr lang="zh-CN" altLang="en-US" sz="3000" b="1" dirty="0">
            <a:solidFill>
              <a:schemeClr val="bg1"/>
            </a:solidFill>
          </a:endParaRPr>
        </a:p>
      </dgm:t>
    </dgm:pt>
    <dgm:pt modelId="{FFF3B1BD-06CC-41BC-8473-490C5B97183F}" cxnId="{C7D3A077-A380-4815-9045-D1799FCBCF89}" type="parTrans">
      <dgm:prSet/>
      <dgm:spPr/>
      <dgm:t>
        <a:bodyPr/>
        <a:lstStyle/>
        <a:p>
          <a:endParaRPr lang="zh-CN" altLang="en-US"/>
        </a:p>
      </dgm:t>
    </dgm:pt>
    <dgm:pt modelId="{D8B6F165-385A-488A-A38F-0A946BEB27BC}" cxnId="{C7D3A077-A380-4815-9045-D1799FCBCF89}" type="sibTrans">
      <dgm:prSet/>
      <dgm:spPr/>
      <dgm:t>
        <a:bodyPr/>
        <a:lstStyle/>
        <a:p>
          <a:endParaRPr lang="zh-CN" altLang="en-US"/>
        </a:p>
      </dgm:t>
    </dgm:pt>
    <dgm:pt modelId="{33640650-313F-43C8-9DD1-207B1B6DE139}">
      <dgm:prSet custT="true"/>
      <dgm:spPr>
        <a:solidFill>
          <a:srgbClr val="0070C0"/>
        </a:solidFill>
      </dgm:spPr>
      <dgm:t>
        <a:bodyPr/>
        <a:lstStyle/>
        <a:p>
          <a:r>
            <a:rPr lang="zh-CN" altLang="zh-CN" sz="2800" b="1" dirty="0">
              <a:solidFill>
                <a:schemeClr val="bg1"/>
              </a:solidFill>
            </a:rPr>
            <a:t>名誉权</a:t>
          </a:r>
          <a:endParaRPr lang="en-US" altLang="zh-CN" sz="2800" b="1" dirty="0">
            <a:solidFill>
              <a:schemeClr val="bg1"/>
            </a:solidFill>
          </a:endParaRPr>
        </a:p>
        <a:p>
          <a:r>
            <a:rPr lang="zh-CN" altLang="zh-CN" sz="2800" b="1" dirty="0">
              <a:solidFill>
                <a:schemeClr val="bg1"/>
              </a:solidFill>
            </a:rPr>
            <a:t>荣誉权</a:t>
          </a:r>
          <a:endParaRPr lang="zh-CN" altLang="en-US" sz="2800" b="1" dirty="0">
            <a:solidFill>
              <a:schemeClr val="bg1"/>
            </a:solidFill>
          </a:endParaRPr>
        </a:p>
      </dgm:t>
    </dgm:pt>
    <dgm:pt modelId="{52511D65-9E35-4700-AE41-E1E21D3A4F3D}" cxnId="{0236D9DF-F6A5-4013-8E01-890975AB3F15}" type="parTrans">
      <dgm:prSet/>
      <dgm:spPr/>
      <dgm:t>
        <a:bodyPr/>
        <a:lstStyle/>
        <a:p>
          <a:endParaRPr lang="zh-CN" altLang="en-US"/>
        </a:p>
      </dgm:t>
    </dgm:pt>
    <dgm:pt modelId="{2BD9BD44-F00E-4204-8DE8-FEBE90DFAC58}" cxnId="{0236D9DF-F6A5-4013-8E01-890975AB3F15}" type="sibTrans">
      <dgm:prSet/>
      <dgm:spPr/>
      <dgm:t>
        <a:bodyPr/>
        <a:lstStyle/>
        <a:p>
          <a:endParaRPr lang="zh-CN" altLang="en-US"/>
        </a:p>
      </dgm:t>
    </dgm:pt>
    <dgm:pt modelId="{B01CEE87-2D88-46A9-BC71-8B06D8B14252}">
      <dgm:prSet/>
      <dgm:spPr>
        <a:solidFill>
          <a:srgbClr val="0070C0"/>
        </a:solidFill>
      </dgm:spPr>
      <dgm:t>
        <a:bodyPr/>
        <a:lstStyle/>
        <a:p>
          <a:r>
            <a:rPr lang="zh-CN" b="1" dirty="0"/>
            <a:t>生命权</a:t>
          </a:r>
          <a:endParaRPr lang="en-US" altLang="zh-CN" b="1" dirty="0"/>
        </a:p>
        <a:p>
          <a:r>
            <a:rPr lang="zh-CN" b="1" dirty="0"/>
            <a:t>身体权健康权</a:t>
          </a:r>
          <a:endParaRPr lang="zh-CN" altLang="en-US" b="1" dirty="0"/>
        </a:p>
      </dgm:t>
    </dgm:pt>
    <dgm:pt modelId="{1C387249-F209-4310-93AE-BF7DF4C8526A}" cxnId="{E17FBCE8-2F6E-43FB-83D9-9FE0CEB4655B}" type="parTrans">
      <dgm:prSet/>
      <dgm:spPr/>
      <dgm:t>
        <a:bodyPr/>
        <a:lstStyle/>
        <a:p>
          <a:endParaRPr lang="zh-CN" altLang="en-US"/>
        </a:p>
      </dgm:t>
    </dgm:pt>
    <dgm:pt modelId="{3A6881BB-BB9A-4BFD-86A2-BC65AC9FE022}" cxnId="{E17FBCE8-2F6E-43FB-83D9-9FE0CEB4655B}" type="sibTrans">
      <dgm:prSet/>
      <dgm:spPr/>
      <dgm:t>
        <a:bodyPr/>
        <a:lstStyle/>
        <a:p>
          <a:endParaRPr lang="zh-CN" altLang="en-US"/>
        </a:p>
      </dgm:t>
    </dgm:pt>
    <dgm:pt modelId="{D7E38E6C-F7DE-45D1-89B5-64B1549F20D7}" type="pres">
      <dgm:prSet presAssocID="{4316FFA1-8DD5-4C7D-B2D8-952562B49679}" presName="Name0" presStyleCnt="0">
        <dgm:presLayoutVars>
          <dgm:chPref val="1"/>
          <dgm:dir/>
          <dgm:animOne val="branch"/>
          <dgm:animLvl val="lvl"/>
          <dgm:resizeHandles/>
        </dgm:presLayoutVars>
      </dgm:prSet>
      <dgm:spPr/>
    </dgm:pt>
    <dgm:pt modelId="{85D2FF51-38B4-4DDF-B357-3394CB4EFC47}" type="pres">
      <dgm:prSet presAssocID="{65C21C14-B065-4B48-AC6A-0AD779D911B5}" presName="vertOne" presStyleCnt="0"/>
      <dgm:spPr/>
    </dgm:pt>
    <dgm:pt modelId="{463EDD06-A4C7-49C5-8732-3329719DB8E4}" type="pres">
      <dgm:prSet presAssocID="{65C21C14-B065-4B48-AC6A-0AD779D911B5}" presName="txOne" presStyleLbl="node0" presStyleIdx="0" presStyleCnt="1" custScaleX="100023" custScaleY="42848">
        <dgm:presLayoutVars>
          <dgm:chPref val="3"/>
        </dgm:presLayoutVars>
      </dgm:prSet>
      <dgm:spPr/>
    </dgm:pt>
    <dgm:pt modelId="{ABD0FEAB-F387-416B-8A6F-434128385E2C}" type="pres">
      <dgm:prSet presAssocID="{65C21C14-B065-4B48-AC6A-0AD779D911B5}" presName="parTransOne" presStyleCnt="0"/>
      <dgm:spPr/>
    </dgm:pt>
    <dgm:pt modelId="{AA276B0F-7889-426F-925D-50082977A9E5}" type="pres">
      <dgm:prSet presAssocID="{65C21C14-B065-4B48-AC6A-0AD779D911B5}" presName="horzOne" presStyleCnt="0"/>
      <dgm:spPr/>
    </dgm:pt>
    <dgm:pt modelId="{7EC027B9-58F0-436E-B9DF-95BA4E1C3679}" type="pres">
      <dgm:prSet presAssocID="{73B55232-AF58-4D27-92CF-8EB0D52C29A9}" presName="vertTwo" presStyleCnt="0"/>
      <dgm:spPr/>
    </dgm:pt>
    <dgm:pt modelId="{B15D3C70-E7E0-44BA-8078-191E5B22912E}" type="pres">
      <dgm:prSet presAssocID="{73B55232-AF58-4D27-92CF-8EB0D52C29A9}" presName="txTwo" presStyleLbl="node2" presStyleIdx="0" presStyleCnt="6" custScaleX="66888" custScaleY="98381">
        <dgm:presLayoutVars>
          <dgm:chPref val="3"/>
        </dgm:presLayoutVars>
      </dgm:prSet>
      <dgm:spPr/>
    </dgm:pt>
    <dgm:pt modelId="{99AA0887-B636-4A8A-87CA-9F228DA34F7F}" type="pres">
      <dgm:prSet presAssocID="{73B55232-AF58-4D27-92CF-8EB0D52C29A9}" presName="horzTwo" presStyleCnt="0"/>
      <dgm:spPr/>
    </dgm:pt>
    <dgm:pt modelId="{D9BD9792-1285-4CD7-8CC6-EABFC006DAF4}" type="pres">
      <dgm:prSet presAssocID="{5403786D-D069-4200-AEE8-CFFD8A24B598}" presName="sibSpaceTwo" presStyleCnt="0"/>
      <dgm:spPr/>
    </dgm:pt>
    <dgm:pt modelId="{901FAC74-E494-4657-A6E2-088562716165}" type="pres">
      <dgm:prSet presAssocID="{B01CEE87-2D88-46A9-BC71-8B06D8B14252}" presName="vertTwo" presStyleCnt="0"/>
      <dgm:spPr/>
    </dgm:pt>
    <dgm:pt modelId="{045C6F7D-3E99-4BBF-BC66-34D6B1D9A9F0}" type="pres">
      <dgm:prSet presAssocID="{B01CEE87-2D88-46A9-BC71-8B06D8B14252}" presName="txTwo" presStyleLbl="node2" presStyleIdx="1" presStyleCnt="6">
        <dgm:presLayoutVars>
          <dgm:chPref val="3"/>
        </dgm:presLayoutVars>
      </dgm:prSet>
      <dgm:spPr/>
    </dgm:pt>
    <dgm:pt modelId="{B8F16AC8-FB0B-4E9F-ABCC-07C390859D0C}" type="pres">
      <dgm:prSet presAssocID="{B01CEE87-2D88-46A9-BC71-8B06D8B14252}" presName="horzTwo" presStyleCnt="0"/>
      <dgm:spPr/>
    </dgm:pt>
    <dgm:pt modelId="{B681D7AF-D1A5-4391-8EBE-291B129FF200}" type="pres">
      <dgm:prSet presAssocID="{3A6881BB-BB9A-4BFD-86A2-BC65AC9FE022}" presName="sibSpaceTwo" presStyleCnt="0"/>
      <dgm:spPr/>
    </dgm:pt>
    <dgm:pt modelId="{0A64AC56-D446-4023-90B9-7F323A90BF56}" type="pres">
      <dgm:prSet presAssocID="{44ABEED8-F5DD-454F-ACDF-C6E4D9A752BB}" presName="vertTwo" presStyleCnt="0"/>
      <dgm:spPr/>
    </dgm:pt>
    <dgm:pt modelId="{8B389BE2-4F76-49C2-A046-2B225BCBE04F}" type="pres">
      <dgm:prSet presAssocID="{44ABEED8-F5DD-454F-ACDF-C6E4D9A752BB}" presName="txTwo" presStyleLbl="node2" presStyleIdx="2" presStyleCnt="6">
        <dgm:presLayoutVars>
          <dgm:chPref val="3"/>
        </dgm:presLayoutVars>
      </dgm:prSet>
      <dgm:spPr/>
    </dgm:pt>
    <dgm:pt modelId="{1190BA00-92AE-439A-A0D0-FBE4EB9A99DD}" type="pres">
      <dgm:prSet presAssocID="{44ABEED8-F5DD-454F-ACDF-C6E4D9A752BB}" presName="horzTwo" presStyleCnt="0"/>
      <dgm:spPr/>
    </dgm:pt>
    <dgm:pt modelId="{3B049973-DB3D-41C8-AB3C-BE2619CF4459}" type="pres">
      <dgm:prSet presAssocID="{79EC2C4B-9A5C-402F-A6A7-FFBEB07A2D50}" presName="sibSpaceTwo" presStyleCnt="0"/>
      <dgm:spPr/>
    </dgm:pt>
    <dgm:pt modelId="{5D143707-F910-4259-977C-DA0B3E63D101}" type="pres">
      <dgm:prSet presAssocID="{0F265B22-02A6-4014-BDE8-EF17A0FD4AAE}" presName="vertTwo" presStyleCnt="0"/>
      <dgm:spPr/>
    </dgm:pt>
    <dgm:pt modelId="{6BEA46F5-4745-45CA-841E-107DE29F8518}" type="pres">
      <dgm:prSet presAssocID="{0F265B22-02A6-4014-BDE8-EF17A0FD4AAE}" presName="txTwo" presStyleLbl="node2" presStyleIdx="3" presStyleCnt="6" custScaleX="72330" custScaleY="98681">
        <dgm:presLayoutVars>
          <dgm:chPref val="3"/>
        </dgm:presLayoutVars>
      </dgm:prSet>
      <dgm:spPr/>
    </dgm:pt>
    <dgm:pt modelId="{D0CE720B-4469-42BD-AF8B-B10B69088161}" type="pres">
      <dgm:prSet presAssocID="{0F265B22-02A6-4014-BDE8-EF17A0FD4AAE}" presName="horzTwo" presStyleCnt="0"/>
      <dgm:spPr/>
    </dgm:pt>
    <dgm:pt modelId="{D610A8A2-2DB5-44D3-91C3-11296F76ABF8}" type="pres">
      <dgm:prSet presAssocID="{8CBF7EA7-130C-4B7A-B25E-5CB5EC7E88E6}" presName="sibSpaceTwo" presStyleCnt="0"/>
      <dgm:spPr/>
    </dgm:pt>
    <dgm:pt modelId="{FDC2D12E-CD87-4CB9-91EF-2197B03ED7A3}" type="pres">
      <dgm:prSet presAssocID="{33640650-313F-43C8-9DD1-207B1B6DE139}" presName="vertTwo" presStyleCnt="0"/>
      <dgm:spPr/>
    </dgm:pt>
    <dgm:pt modelId="{AD8A1955-D245-4CAD-8764-D9CBB74124C5}" type="pres">
      <dgm:prSet presAssocID="{33640650-313F-43C8-9DD1-207B1B6DE139}" presName="txTwo" presStyleLbl="node2" presStyleIdx="4" presStyleCnt="6" custScaleX="92145" custScaleY="95647">
        <dgm:presLayoutVars>
          <dgm:chPref val="3"/>
        </dgm:presLayoutVars>
      </dgm:prSet>
      <dgm:spPr/>
    </dgm:pt>
    <dgm:pt modelId="{ACC74722-C2B6-4C64-B188-C35C424DA8DA}" type="pres">
      <dgm:prSet presAssocID="{33640650-313F-43C8-9DD1-207B1B6DE139}" presName="horzTwo" presStyleCnt="0"/>
      <dgm:spPr/>
    </dgm:pt>
    <dgm:pt modelId="{5C1A3580-F476-473C-B480-3876003C42CF}" type="pres">
      <dgm:prSet presAssocID="{2BD9BD44-F00E-4204-8DE8-FEBE90DFAC58}" presName="sibSpaceTwo" presStyleCnt="0"/>
      <dgm:spPr/>
    </dgm:pt>
    <dgm:pt modelId="{276358EA-7491-4661-943E-6926D0C3672C}" type="pres">
      <dgm:prSet presAssocID="{7F44F6D2-7959-40CB-A59C-92E0CC5CA327}" presName="vertTwo" presStyleCnt="0"/>
      <dgm:spPr/>
    </dgm:pt>
    <dgm:pt modelId="{ACC80184-3566-46F4-A5D2-853C2B215748}" type="pres">
      <dgm:prSet presAssocID="{7F44F6D2-7959-40CB-A59C-92E0CC5CA327}" presName="txTwo" presStyleLbl="node2" presStyleIdx="5" presStyleCnt="6">
        <dgm:presLayoutVars>
          <dgm:chPref val="3"/>
        </dgm:presLayoutVars>
      </dgm:prSet>
      <dgm:spPr/>
    </dgm:pt>
    <dgm:pt modelId="{14781D9A-3D0B-4BC8-9564-D4E465E3BA63}" type="pres">
      <dgm:prSet presAssocID="{7F44F6D2-7959-40CB-A59C-92E0CC5CA327}" presName="horzTwo" presStyleCnt="0"/>
      <dgm:spPr/>
    </dgm:pt>
  </dgm:ptLst>
  <dgm:cxnLst>
    <dgm:cxn modelId="{227C1B10-DF83-420E-9DCC-6F5CBB78B4A0}" type="presOf" srcId="{0F265B22-02A6-4014-BDE8-EF17A0FD4AAE}" destId="{6BEA46F5-4745-45CA-841E-107DE29F8518}" srcOrd="0" destOrd="0" presId="urn:microsoft.com/office/officeart/2005/8/layout/hierarchy4"/>
    <dgm:cxn modelId="{B8F83B56-07F5-4663-B465-6A6F341D2371}" srcId="{65C21C14-B065-4B48-AC6A-0AD779D911B5}" destId="{0F265B22-02A6-4014-BDE8-EF17A0FD4AAE}" srcOrd="3" destOrd="0" parTransId="{BCE65334-3634-4EDA-B75F-F0A6BEEC03EE}" sibTransId="{8CBF7EA7-130C-4B7A-B25E-5CB5EC7E88E6}"/>
    <dgm:cxn modelId="{C7D3A077-A380-4815-9045-D1799FCBCF89}" srcId="{65C21C14-B065-4B48-AC6A-0AD779D911B5}" destId="{7F44F6D2-7959-40CB-A59C-92E0CC5CA327}" srcOrd="5" destOrd="0" parTransId="{FFF3B1BD-06CC-41BC-8473-490C5B97183F}" sibTransId="{D8B6F165-385A-488A-A38F-0A946BEB27BC}"/>
    <dgm:cxn modelId="{9931D883-0242-4427-A22E-D26897AF7E22}" srcId="{4316FFA1-8DD5-4C7D-B2D8-952562B49679}" destId="{65C21C14-B065-4B48-AC6A-0AD779D911B5}" srcOrd="0" destOrd="0" parTransId="{475B54AB-543A-4B1C-B5ED-5A2A3282EA54}" sibTransId="{FB430B4A-BF15-4F5D-8493-F57E5A4F12E1}"/>
    <dgm:cxn modelId="{585DC884-B943-4EA6-BE51-0CA0BFC89F1B}" type="presOf" srcId="{4316FFA1-8DD5-4C7D-B2D8-952562B49679}" destId="{D7E38E6C-F7DE-45D1-89B5-64B1549F20D7}" srcOrd="0" destOrd="0" presId="urn:microsoft.com/office/officeart/2005/8/layout/hierarchy4"/>
    <dgm:cxn modelId="{27608E9A-2C55-41DF-97F6-01176F5C0AFF}" type="presOf" srcId="{B01CEE87-2D88-46A9-BC71-8B06D8B14252}" destId="{045C6F7D-3E99-4BBF-BC66-34D6B1D9A9F0}" srcOrd="0" destOrd="0" presId="urn:microsoft.com/office/officeart/2005/8/layout/hierarchy4"/>
    <dgm:cxn modelId="{645438B1-01CD-475B-9084-C23FF637868B}" type="presOf" srcId="{44ABEED8-F5DD-454F-ACDF-C6E4D9A752BB}" destId="{8B389BE2-4F76-49C2-A046-2B225BCBE04F}" srcOrd="0" destOrd="0" presId="urn:microsoft.com/office/officeart/2005/8/layout/hierarchy4"/>
    <dgm:cxn modelId="{3D3E6FB3-263E-4703-AE0D-5E1EE2B45335}" srcId="{65C21C14-B065-4B48-AC6A-0AD779D911B5}" destId="{73B55232-AF58-4D27-92CF-8EB0D52C29A9}" srcOrd="0" destOrd="0" parTransId="{CBC13F66-4CDF-43C2-A5BD-DD31010647CA}" sibTransId="{5403786D-D069-4200-AEE8-CFFD8A24B598}"/>
    <dgm:cxn modelId="{DD84A4C6-E80C-4A0A-B197-EFA80D65BF9C}" type="presOf" srcId="{33640650-313F-43C8-9DD1-207B1B6DE139}" destId="{AD8A1955-D245-4CAD-8764-D9CBB74124C5}" srcOrd="0" destOrd="0" presId="urn:microsoft.com/office/officeart/2005/8/layout/hierarchy4"/>
    <dgm:cxn modelId="{EDB3D8D0-1756-4A2F-A271-74105FFE016D}" type="presOf" srcId="{7F44F6D2-7959-40CB-A59C-92E0CC5CA327}" destId="{ACC80184-3566-46F4-A5D2-853C2B215748}" srcOrd="0" destOrd="0" presId="urn:microsoft.com/office/officeart/2005/8/layout/hierarchy4"/>
    <dgm:cxn modelId="{60907FD6-7BB9-4C81-8A2C-BA06178DE1A2}" type="presOf" srcId="{73B55232-AF58-4D27-92CF-8EB0D52C29A9}" destId="{B15D3C70-E7E0-44BA-8078-191E5B22912E}" srcOrd="0" destOrd="0" presId="urn:microsoft.com/office/officeart/2005/8/layout/hierarchy4"/>
    <dgm:cxn modelId="{A4B2D3D8-DCF3-472C-801F-300B5E503ABD}" srcId="{65C21C14-B065-4B48-AC6A-0AD779D911B5}" destId="{44ABEED8-F5DD-454F-ACDF-C6E4D9A752BB}" srcOrd="2" destOrd="0" parTransId="{62496C23-A819-490D-9B7B-F2B41C764EB0}" sibTransId="{79EC2C4B-9A5C-402F-A6A7-FFBEB07A2D50}"/>
    <dgm:cxn modelId="{0236D9DF-F6A5-4013-8E01-890975AB3F15}" srcId="{65C21C14-B065-4B48-AC6A-0AD779D911B5}" destId="{33640650-313F-43C8-9DD1-207B1B6DE139}" srcOrd="4" destOrd="0" parTransId="{52511D65-9E35-4700-AE41-E1E21D3A4F3D}" sibTransId="{2BD9BD44-F00E-4204-8DE8-FEBE90DFAC58}"/>
    <dgm:cxn modelId="{E17FBCE8-2F6E-43FB-83D9-9FE0CEB4655B}" srcId="{65C21C14-B065-4B48-AC6A-0AD779D911B5}" destId="{B01CEE87-2D88-46A9-BC71-8B06D8B14252}" srcOrd="1" destOrd="0" parTransId="{1C387249-F209-4310-93AE-BF7DF4C8526A}" sibTransId="{3A6881BB-BB9A-4BFD-86A2-BC65AC9FE022}"/>
    <dgm:cxn modelId="{8CAE6DE9-5328-4175-BC3F-361C5604735F}" type="presOf" srcId="{65C21C14-B065-4B48-AC6A-0AD779D911B5}" destId="{463EDD06-A4C7-49C5-8732-3329719DB8E4}" srcOrd="0" destOrd="0" presId="urn:microsoft.com/office/officeart/2005/8/layout/hierarchy4"/>
    <dgm:cxn modelId="{158F5CE7-0E61-4D0C-BC2A-73CF03A4561E}" type="presParOf" srcId="{D7E38E6C-F7DE-45D1-89B5-64B1549F20D7}" destId="{85D2FF51-38B4-4DDF-B357-3394CB4EFC47}" srcOrd="0" destOrd="0" presId="urn:microsoft.com/office/officeart/2005/8/layout/hierarchy4"/>
    <dgm:cxn modelId="{8305F58C-0AE6-4F09-9B5D-3C87361FBF3A}" type="presParOf" srcId="{85D2FF51-38B4-4DDF-B357-3394CB4EFC47}" destId="{463EDD06-A4C7-49C5-8732-3329719DB8E4}" srcOrd="0" destOrd="0" presId="urn:microsoft.com/office/officeart/2005/8/layout/hierarchy4"/>
    <dgm:cxn modelId="{872D1A64-8C94-4F41-B6FD-8BFF38DE97E1}" type="presParOf" srcId="{85D2FF51-38B4-4DDF-B357-3394CB4EFC47}" destId="{ABD0FEAB-F387-416B-8A6F-434128385E2C}" srcOrd="1" destOrd="0" presId="urn:microsoft.com/office/officeart/2005/8/layout/hierarchy4"/>
    <dgm:cxn modelId="{7871719F-1164-4EF9-AF80-548763B8F5A7}" type="presParOf" srcId="{85D2FF51-38B4-4DDF-B357-3394CB4EFC47}" destId="{AA276B0F-7889-426F-925D-50082977A9E5}" srcOrd="2" destOrd="0" presId="urn:microsoft.com/office/officeart/2005/8/layout/hierarchy4"/>
    <dgm:cxn modelId="{7278AE8E-F371-42A6-834A-806F56D90044}" type="presParOf" srcId="{AA276B0F-7889-426F-925D-50082977A9E5}" destId="{7EC027B9-58F0-436E-B9DF-95BA4E1C3679}" srcOrd="0" destOrd="0" presId="urn:microsoft.com/office/officeart/2005/8/layout/hierarchy4"/>
    <dgm:cxn modelId="{8B81C90A-CC5B-426B-B81B-20087E505D3B}" type="presParOf" srcId="{7EC027B9-58F0-436E-B9DF-95BA4E1C3679}" destId="{B15D3C70-E7E0-44BA-8078-191E5B22912E}" srcOrd="0" destOrd="0" presId="urn:microsoft.com/office/officeart/2005/8/layout/hierarchy4"/>
    <dgm:cxn modelId="{C1A8C458-84CB-40B9-9987-6E596A5DDC1E}" type="presParOf" srcId="{7EC027B9-58F0-436E-B9DF-95BA4E1C3679}" destId="{99AA0887-B636-4A8A-87CA-9F228DA34F7F}" srcOrd="1" destOrd="0" presId="urn:microsoft.com/office/officeart/2005/8/layout/hierarchy4"/>
    <dgm:cxn modelId="{1B4BBBB6-1058-49B2-86F8-B15ECBDA72D6}" type="presParOf" srcId="{AA276B0F-7889-426F-925D-50082977A9E5}" destId="{D9BD9792-1285-4CD7-8CC6-EABFC006DAF4}" srcOrd="1" destOrd="0" presId="urn:microsoft.com/office/officeart/2005/8/layout/hierarchy4"/>
    <dgm:cxn modelId="{B4573F8B-0862-4405-8427-EBA7DED657F0}" type="presParOf" srcId="{AA276B0F-7889-426F-925D-50082977A9E5}" destId="{901FAC74-E494-4657-A6E2-088562716165}" srcOrd="2" destOrd="0" presId="urn:microsoft.com/office/officeart/2005/8/layout/hierarchy4"/>
    <dgm:cxn modelId="{3EB33F9C-A20F-4834-8BF3-E07A8C444FAE}" type="presParOf" srcId="{901FAC74-E494-4657-A6E2-088562716165}" destId="{045C6F7D-3E99-4BBF-BC66-34D6B1D9A9F0}" srcOrd="0" destOrd="0" presId="urn:microsoft.com/office/officeart/2005/8/layout/hierarchy4"/>
    <dgm:cxn modelId="{2B8FF1E2-6F01-4978-A5C6-D12DB41E5FB1}" type="presParOf" srcId="{901FAC74-E494-4657-A6E2-088562716165}" destId="{B8F16AC8-FB0B-4E9F-ABCC-07C390859D0C}" srcOrd="1" destOrd="0" presId="urn:microsoft.com/office/officeart/2005/8/layout/hierarchy4"/>
    <dgm:cxn modelId="{1CC2B1A1-8926-4F47-851E-D8E6C9A9A269}" type="presParOf" srcId="{AA276B0F-7889-426F-925D-50082977A9E5}" destId="{B681D7AF-D1A5-4391-8EBE-291B129FF200}" srcOrd="3" destOrd="0" presId="urn:microsoft.com/office/officeart/2005/8/layout/hierarchy4"/>
    <dgm:cxn modelId="{8A315BDE-ED2E-4533-A551-A632DE17604F}" type="presParOf" srcId="{AA276B0F-7889-426F-925D-50082977A9E5}" destId="{0A64AC56-D446-4023-90B9-7F323A90BF56}" srcOrd="4" destOrd="0" presId="urn:microsoft.com/office/officeart/2005/8/layout/hierarchy4"/>
    <dgm:cxn modelId="{BCE724A9-FA76-4D69-B6B8-92C75B8BCF9C}" type="presParOf" srcId="{0A64AC56-D446-4023-90B9-7F323A90BF56}" destId="{8B389BE2-4F76-49C2-A046-2B225BCBE04F}" srcOrd="0" destOrd="0" presId="urn:microsoft.com/office/officeart/2005/8/layout/hierarchy4"/>
    <dgm:cxn modelId="{46743DA6-96E5-447E-AEC9-34EC873C7584}" type="presParOf" srcId="{0A64AC56-D446-4023-90B9-7F323A90BF56}" destId="{1190BA00-92AE-439A-A0D0-FBE4EB9A99DD}" srcOrd="1" destOrd="0" presId="urn:microsoft.com/office/officeart/2005/8/layout/hierarchy4"/>
    <dgm:cxn modelId="{105C7911-CC15-4BEE-8B57-E2587CB06F8A}" type="presParOf" srcId="{AA276B0F-7889-426F-925D-50082977A9E5}" destId="{3B049973-DB3D-41C8-AB3C-BE2619CF4459}" srcOrd="5" destOrd="0" presId="urn:microsoft.com/office/officeart/2005/8/layout/hierarchy4"/>
    <dgm:cxn modelId="{8D26BCA3-5DCE-4619-BC0A-D43FBA2CA018}" type="presParOf" srcId="{AA276B0F-7889-426F-925D-50082977A9E5}" destId="{5D143707-F910-4259-977C-DA0B3E63D101}" srcOrd="6" destOrd="0" presId="urn:microsoft.com/office/officeart/2005/8/layout/hierarchy4"/>
    <dgm:cxn modelId="{E73F3EE7-4EED-4AE6-992B-6DEC7712BD36}" type="presParOf" srcId="{5D143707-F910-4259-977C-DA0B3E63D101}" destId="{6BEA46F5-4745-45CA-841E-107DE29F8518}" srcOrd="0" destOrd="0" presId="urn:microsoft.com/office/officeart/2005/8/layout/hierarchy4"/>
    <dgm:cxn modelId="{5E6F10F6-5BFE-4430-BF09-733E50908ED5}" type="presParOf" srcId="{5D143707-F910-4259-977C-DA0B3E63D101}" destId="{D0CE720B-4469-42BD-AF8B-B10B69088161}" srcOrd="1" destOrd="0" presId="urn:microsoft.com/office/officeart/2005/8/layout/hierarchy4"/>
    <dgm:cxn modelId="{D0961C55-196D-45C8-88E2-A4CA1AA4898A}" type="presParOf" srcId="{AA276B0F-7889-426F-925D-50082977A9E5}" destId="{D610A8A2-2DB5-44D3-91C3-11296F76ABF8}" srcOrd="7" destOrd="0" presId="urn:microsoft.com/office/officeart/2005/8/layout/hierarchy4"/>
    <dgm:cxn modelId="{F755C38D-1761-4C1A-95DB-3FE9CD527E9F}" type="presParOf" srcId="{AA276B0F-7889-426F-925D-50082977A9E5}" destId="{FDC2D12E-CD87-4CB9-91EF-2197B03ED7A3}" srcOrd="8" destOrd="0" presId="urn:microsoft.com/office/officeart/2005/8/layout/hierarchy4"/>
    <dgm:cxn modelId="{EAFC3389-92B6-4B94-92C4-BF8A4C8106D9}" type="presParOf" srcId="{FDC2D12E-CD87-4CB9-91EF-2197B03ED7A3}" destId="{AD8A1955-D245-4CAD-8764-D9CBB74124C5}" srcOrd="0" destOrd="0" presId="urn:microsoft.com/office/officeart/2005/8/layout/hierarchy4"/>
    <dgm:cxn modelId="{B79F5E0E-5A3A-4498-A26A-F745640BA2C0}" type="presParOf" srcId="{FDC2D12E-CD87-4CB9-91EF-2197B03ED7A3}" destId="{ACC74722-C2B6-4C64-B188-C35C424DA8DA}" srcOrd="1" destOrd="0" presId="urn:microsoft.com/office/officeart/2005/8/layout/hierarchy4"/>
    <dgm:cxn modelId="{30B8F4AF-76CF-4EAA-BA3B-E4699CCBB137}" type="presParOf" srcId="{AA276B0F-7889-426F-925D-50082977A9E5}" destId="{5C1A3580-F476-473C-B480-3876003C42CF}" srcOrd="9" destOrd="0" presId="urn:microsoft.com/office/officeart/2005/8/layout/hierarchy4"/>
    <dgm:cxn modelId="{B13970CC-110C-41E0-9D52-D5B4A118A4B0}" type="presParOf" srcId="{AA276B0F-7889-426F-925D-50082977A9E5}" destId="{276358EA-7491-4661-943E-6926D0C3672C}" srcOrd="10" destOrd="0" presId="urn:microsoft.com/office/officeart/2005/8/layout/hierarchy4"/>
    <dgm:cxn modelId="{499F4509-DF72-4DF3-B823-51B2C5D0FE3D}" type="presParOf" srcId="{276358EA-7491-4661-943E-6926D0C3672C}" destId="{ACC80184-3566-46F4-A5D2-853C2B215748}" srcOrd="0" destOrd="0" presId="urn:microsoft.com/office/officeart/2005/8/layout/hierarchy4"/>
    <dgm:cxn modelId="{3682B461-32D5-439C-8256-90383A81FFA7}" type="presParOf" srcId="{276358EA-7491-4661-943E-6926D0C3672C}" destId="{14781D9A-3D0B-4BC8-9564-D4E465E3BA6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16FFA1-8DD5-4C7D-B2D8-952562B49679}" type="doc">
      <dgm:prSet loTypeId="urn:microsoft.com/office/officeart/2005/8/layout/hierarchy4" loCatId="hierarchy" qsTypeId="urn:microsoft.com/office/officeart/2005/8/quickstyle/simple1" qsCatId="simple" csTypeId="urn:microsoft.com/office/officeart/2005/8/colors/accent1_2" csCatId="accent1" phldr="true"/>
      <dgm:spPr/>
      <dgm:t>
        <a:bodyPr/>
        <a:lstStyle/>
        <a:p>
          <a:endParaRPr lang="zh-CN" altLang="en-US"/>
        </a:p>
      </dgm:t>
    </dgm:pt>
    <dgm:pt modelId="{65C21C14-B065-4B48-AC6A-0AD779D911B5}">
      <dgm:prSet phldrT="[文本]" custT="true"/>
      <dgm:spPr>
        <a:solidFill>
          <a:srgbClr val="92D050"/>
        </a:solidFill>
      </dgm:spPr>
      <dgm:t>
        <a:bodyPr/>
        <a:lstStyle/>
        <a:p>
          <a:r>
            <a:rPr lang="zh-CN" altLang="en-US" sz="3300" b="1" dirty="0">
              <a:solidFill>
                <a:srgbClr val="FF0000"/>
              </a:solidFill>
              <a:latin typeface="黑体" panose="02010609060101010101" charset="-122"/>
              <a:ea typeface="黑体" panose="02010609060101010101" charset="-122"/>
            </a:rPr>
            <a:t>婚姻家庭编（共</a:t>
          </a:r>
          <a:r>
            <a:rPr lang="en-US" altLang="zh-CN" sz="3300" b="1" dirty="0">
              <a:solidFill>
                <a:srgbClr val="FF0000"/>
              </a:solidFill>
              <a:latin typeface="黑体" panose="02010609060101010101" charset="-122"/>
              <a:ea typeface="黑体" panose="02010609060101010101" charset="-122"/>
            </a:rPr>
            <a:t>5</a:t>
          </a:r>
          <a:r>
            <a:rPr lang="zh-CN" altLang="en-US" sz="3300" b="1" dirty="0">
              <a:solidFill>
                <a:srgbClr val="FF0000"/>
              </a:solidFill>
              <a:latin typeface="黑体" panose="02010609060101010101" charset="-122"/>
              <a:ea typeface="黑体" panose="02010609060101010101" charset="-122"/>
            </a:rPr>
            <a:t>章，</a:t>
          </a:r>
          <a:r>
            <a:rPr lang="en-US" altLang="zh-CN" sz="3300" b="1" dirty="0">
              <a:solidFill>
                <a:srgbClr val="FF0000"/>
              </a:solidFill>
              <a:latin typeface="黑体" panose="02010609060101010101" charset="-122"/>
              <a:ea typeface="黑体" panose="02010609060101010101" charset="-122"/>
            </a:rPr>
            <a:t>79</a:t>
          </a:r>
          <a:r>
            <a:rPr lang="zh-CN" altLang="en-US" sz="3300" b="1" dirty="0">
              <a:solidFill>
                <a:srgbClr val="FF0000"/>
              </a:solidFill>
              <a:latin typeface="黑体" panose="02010609060101010101" charset="-122"/>
              <a:ea typeface="黑体" panose="02010609060101010101" charset="-122"/>
            </a:rPr>
            <a:t>条）</a:t>
          </a:r>
        </a:p>
      </dgm:t>
    </dgm:pt>
    <dgm:pt modelId="{475B54AB-543A-4B1C-B5ED-5A2A3282EA54}" cxnId="{9931D883-0242-4427-A22E-D26897AF7E22}" type="parTrans">
      <dgm:prSet/>
      <dgm:spPr/>
      <dgm:t>
        <a:bodyPr/>
        <a:lstStyle/>
        <a:p>
          <a:endParaRPr lang="zh-CN" altLang="en-US"/>
        </a:p>
      </dgm:t>
    </dgm:pt>
    <dgm:pt modelId="{FB430B4A-BF15-4F5D-8493-F57E5A4F12E1}" cxnId="{9931D883-0242-4427-A22E-D26897AF7E22}" type="sibTrans">
      <dgm:prSet/>
      <dgm:spPr/>
      <dgm:t>
        <a:bodyPr/>
        <a:lstStyle/>
        <a:p>
          <a:endParaRPr lang="zh-CN" altLang="en-US"/>
        </a:p>
      </dgm:t>
    </dgm:pt>
    <dgm:pt modelId="{44ABEED8-F5DD-454F-ACDF-C6E4D9A752BB}">
      <dgm:prSet custT="true"/>
      <dgm:spPr>
        <a:solidFill>
          <a:srgbClr val="0070C0"/>
        </a:solidFill>
      </dgm:spPr>
      <dgm:t>
        <a:bodyPr/>
        <a:lstStyle/>
        <a:p>
          <a:r>
            <a:rPr lang="zh-CN" altLang="en-US" sz="3200" b="1" dirty="0">
              <a:solidFill>
                <a:schemeClr val="bg1"/>
              </a:solidFill>
            </a:rPr>
            <a:t>家庭</a:t>
          </a:r>
          <a:endParaRPr lang="en-US" altLang="zh-CN" sz="3200" b="1" dirty="0">
            <a:solidFill>
              <a:schemeClr val="bg1"/>
            </a:solidFill>
          </a:endParaRPr>
        </a:p>
        <a:p>
          <a:r>
            <a:rPr lang="zh-CN" altLang="en-US" sz="3200" b="1" dirty="0">
              <a:solidFill>
                <a:schemeClr val="bg1"/>
              </a:solidFill>
            </a:rPr>
            <a:t>关系</a:t>
          </a:r>
        </a:p>
      </dgm:t>
    </dgm:pt>
    <dgm:pt modelId="{62496C23-A819-490D-9B7B-F2B41C764EB0}" cxnId="{A4B2D3D8-DCF3-472C-801F-300B5E503ABD}" type="parTrans">
      <dgm:prSet/>
      <dgm:spPr/>
      <dgm:t>
        <a:bodyPr/>
        <a:lstStyle/>
        <a:p>
          <a:endParaRPr lang="zh-CN" altLang="en-US"/>
        </a:p>
      </dgm:t>
    </dgm:pt>
    <dgm:pt modelId="{79EC2C4B-9A5C-402F-A6A7-FFBEB07A2D50}" cxnId="{A4B2D3D8-DCF3-472C-801F-300B5E503ABD}" type="sibTrans">
      <dgm:prSet/>
      <dgm:spPr/>
      <dgm:t>
        <a:bodyPr/>
        <a:lstStyle/>
        <a:p>
          <a:endParaRPr lang="zh-CN" altLang="en-US"/>
        </a:p>
      </dgm:t>
    </dgm:pt>
    <dgm:pt modelId="{B01CEE87-2D88-46A9-BC71-8B06D8B14252}">
      <dgm:prSet custT="true"/>
      <dgm:spPr>
        <a:solidFill>
          <a:srgbClr val="0070C0"/>
        </a:solidFill>
      </dgm:spPr>
      <dgm:t>
        <a:bodyPr/>
        <a:lstStyle/>
        <a:p>
          <a:r>
            <a:rPr lang="zh-CN" altLang="en-US" sz="3200" b="1" dirty="0"/>
            <a:t>结婚</a:t>
          </a:r>
        </a:p>
      </dgm:t>
    </dgm:pt>
    <dgm:pt modelId="{1C387249-F209-4310-93AE-BF7DF4C8526A}" cxnId="{E17FBCE8-2F6E-43FB-83D9-9FE0CEB4655B}" type="parTrans">
      <dgm:prSet/>
      <dgm:spPr/>
      <dgm:t>
        <a:bodyPr/>
        <a:lstStyle/>
        <a:p>
          <a:endParaRPr lang="zh-CN" altLang="en-US"/>
        </a:p>
      </dgm:t>
    </dgm:pt>
    <dgm:pt modelId="{3A6881BB-BB9A-4BFD-86A2-BC65AC9FE022}" cxnId="{E17FBCE8-2F6E-43FB-83D9-9FE0CEB4655B}" type="sibTrans">
      <dgm:prSet/>
      <dgm:spPr/>
      <dgm:t>
        <a:bodyPr/>
        <a:lstStyle/>
        <a:p>
          <a:endParaRPr lang="zh-CN" altLang="en-US"/>
        </a:p>
      </dgm:t>
    </dgm:pt>
    <dgm:pt modelId="{1D3648CF-9750-4D00-84E9-A39C4569D49E}">
      <dgm:prSet custT="true"/>
      <dgm:spPr>
        <a:solidFill>
          <a:srgbClr val="0070C0"/>
        </a:solidFill>
      </dgm:spPr>
      <dgm:t>
        <a:bodyPr/>
        <a:lstStyle/>
        <a:p>
          <a:r>
            <a:rPr lang="zh-CN" altLang="en-US" sz="3200" b="1" dirty="0"/>
            <a:t>一般</a:t>
          </a:r>
          <a:endParaRPr lang="en-US" altLang="zh-CN" sz="3200" b="1" dirty="0"/>
        </a:p>
        <a:p>
          <a:r>
            <a:rPr lang="zh-CN" altLang="en-US" sz="3200" b="1" dirty="0"/>
            <a:t>规定</a:t>
          </a:r>
        </a:p>
      </dgm:t>
    </dgm:pt>
    <dgm:pt modelId="{8FF137D9-2380-47B4-9934-5196B19166FF}" cxnId="{AFB11E6A-C641-4B6C-ABC0-1F3784C53961}" type="parTrans">
      <dgm:prSet/>
      <dgm:spPr/>
    </dgm:pt>
    <dgm:pt modelId="{20D7A34D-81FD-4A20-8211-FD0776C4F2E1}" cxnId="{AFB11E6A-C641-4B6C-ABC0-1F3784C53961}" type="sibTrans">
      <dgm:prSet/>
      <dgm:spPr/>
    </dgm:pt>
    <dgm:pt modelId="{632F9F6F-5412-44FF-AD03-3106A80F2B0D}">
      <dgm:prSet custT="true"/>
      <dgm:spPr>
        <a:solidFill>
          <a:srgbClr val="0070C0"/>
        </a:solidFill>
      </dgm:spPr>
      <dgm:t>
        <a:bodyPr/>
        <a:lstStyle/>
        <a:p>
          <a:r>
            <a:rPr lang="zh-CN" altLang="en-US" sz="3200" dirty="0"/>
            <a:t>收养</a:t>
          </a:r>
        </a:p>
      </dgm:t>
    </dgm:pt>
    <dgm:pt modelId="{FC63D6C4-4006-464F-B003-510844615F9C}" cxnId="{712937A9-F696-4D4E-8D15-4F2C5AE6A173}" type="parTrans">
      <dgm:prSet/>
      <dgm:spPr/>
    </dgm:pt>
    <dgm:pt modelId="{EDB05319-654A-4B56-A494-4694B4DE0619}" cxnId="{712937A9-F696-4D4E-8D15-4F2C5AE6A173}" type="sibTrans">
      <dgm:prSet/>
      <dgm:spPr/>
    </dgm:pt>
    <dgm:pt modelId="{A2235A5C-A6E2-420B-9DF2-E19B22B53E9E}">
      <dgm:prSet custT="true"/>
      <dgm:spPr>
        <a:solidFill>
          <a:srgbClr val="0070C0"/>
        </a:solidFill>
      </dgm:spPr>
      <dgm:t>
        <a:bodyPr/>
        <a:lstStyle/>
        <a:p>
          <a:r>
            <a:rPr lang="zh-CN" altLang="en-US" sz="3200" dirty="0"/>
            <a:t>离婚</a:t>
          </a:r>
        </a:p>
      </dgm:t>
    </dgm:pt>
    <dgm:pt modelId="{25E497C0-6F02-4EEA-BB8E-522D97A7C8A5}" cxnId="{7D303CD0-FAE5-4180-9515-3BB7BFD7FF17}" type="parTrans">
      <dgm:prSet/>
      <dgm:spPr/>
    </dgm:pt>
    <dgm:pt modelId="{99BD1F3A-A986-4B93-85BD-7B44F76B2615}" cxnId="{7D303CD0-FAE5-4180-9515-3BB7BFD7FF17}" type="sibTrans">
      <dgm:prSet/>
      <dgm:spPr/>
    </dgm:pt>
    <dgm:pt modelId="{D7E38E6C-F7DE-45D1-89B5-64B1549F20D7}" type="pres">
      <dgm:prSet presAssocID="{4316FFA1-8DD5-4C7D-B2D8-952562B49679}" presName="Name0" presStyleCnt="0">
        <dgm:presLayoutVars>
          <dgm:chPref val="1"/>
          <dgm:dir/>
          <dgm:animOne val="branch"/>
          <dgm:animLvl val="lvl"/>
          <dgm:resizeHandles/>
        </dgm:presLayoutVars>
      </dgm:prSet>
      <dgm:spPr/>
    </dgm:pt>
    <dgm:pt modelId="{85D2FF51-38B4-4DDF-B357-3394CB4EFC47}" type="pres">
      <dgm:prSet presAssocID="{65C21C14-B065-4B48-AC6A-0AD779D911B5}" presName="vertOne" presStyleCnt="0"/>
      <dgm:spPr/>
    </dgm:pt>
    <dgm:pt modelId="{463EDD06-A4C7-49C5-8732-3329719DB8E4}" type="pres">
      <dgm:prSet presAssocID="{65C21C14-B065-4B48-AC6A-0AD779D911B5}" presName="txOne" presStyleLbl="node0" presStyleIdx="0" presStyleCnt="1" custScaleX="100023" custScaleY="42848">
        <dgm:presLayoutVars>
          <dgm:chPref val="3"/>
        </dgm:presLayoutVars>
      </dgm:prSet>
      <dgm:spPr/>
    </dgm:pt>
    <dgm:pt modelId="{ABD0FEAB-F387-416B-8A6F-434128385E2C}" type="pres">
      <dgm:prSet presAssocID="{65C21C14-B065-4B48-AC6A-0AD779D911B5}" presName="parTransOne" presStyleCnt="0"/>
      <dgm:spPr/>
    </dgm:pt>
    <dgm:pt modelId="{AA276B0F-7889-426F-925D-50082977A9E5}" type="pres">
      <dgm:prSet presAssocID="{65C21C14-B065-4B48-AC6A-0AD779D911B5}" presName="horzOne" presStyleCnt="0"/>
      <dgm:spPr/>
    </dgm:pt>
    <dgm:pt modelId="{7932A2FF-807B-4DBF-9B18-4014A22333F6}" type="pres">
      <dgm:prSet presAssocID="{1D3648CF-9750-4D00-84E9-A39C4569D49E}" presName="vertTwo" presStyleCnt="0"/>
      <dgm:spPr/>
    </dgm:pt>
    <dgm:pt modelId="{BA9277C7-DECF-466C-8B97-45BA705C5CDB}" type="pres">
      <dgm:prSet presAssocID="{1D3648CF-9750-4D00-84E9-A39C4569D49E}" presName="txTwo" presStyleLbl="node2" presStyleIdx="0" presStyleCnt="5">
        <dgm:presLayoutVars>
          <dgm:chPref val="3"/>
        </dgm:presLayoutVars>
      </dgm:prSet>
      <dgm:spPr/>
    </dgm:pt>
    <dgm:pt modelId="{2F56D00C-DE63-4314-BBD4-32F04E172C69}" type="pres">
      <dgm:prSet presAssocID="{1D3648CF-9750-4D00-84E9-A39C4569D49E}" presName="horzTwo" presStyleCnt="0"/>
      <dgm:spPr/>
    </dgm:pt>
    <dgm:pt modelId="{F44206A0-5EEC-4B3A-A830-E8C6D2763D0B}" type="pres">
      <dgm:prSet presAssocID="{20D7A34D-81FD-4A20-8211-FD0776C4F2E1}" presName="sibSpaceTwo" presStyleCnt="0"/>
      <dgm:spPr/>
    </dgm:pt>
    <dgm:pt modelId="{901FAC74-E494-4657-A6E2-088562716165}" type="pres">
      <dgm:prSet presAssocID="{B01CEE87-2D88-46A9-BC71-8B06D8B14252}" presName="vertTwo" presStyleCnt="0"/>
      <dgm:spPr/>
    </dgm:pt>
    <dgm:pt modelId="{045C6F7D-3E99-4BBF-BC66-34D6B1D9A9F0}" type="pres">
      <dgm:prSet presAssocID="{B01CEE87-2D88-46A9-BC71-8B06D8B14252}" presName="txTwo" presStyleLbl="node2" presStyleIdx="1" presStyleCnt="5">
        <dgm:presLayoutVars>
          <dgm:chPref val="3"/>
        </dgm:presLayoutVars>
      </dgm:prSet>
      <dgm:spPr/>
    </dgm:pt>
    <dgm:pt modelId="{B8F16AC8-FB0B-4E9F-ABCC-07C390859D0C}" type="pres">
      <dgm:prSet presAssocID="{B01CEE87-2D88-46A9-BC71-8B06D8B14252}" presName="horzTwo" presStyleCnt="0"/>
      <dgm:spPr/>
    </dgm:pt>
    <dgm:pt modelId="{B681D7AF-D1A5-4391-8EBE-291B129FF200}" type="pres">
      <dgm:prSet presAssocID="{3A6881BB-BB9A-4BFD-86A2-BC65AC9FE022}" presName="sibSpaceTwo" presStyleCnt="0"/>
      <dgm:spPr/>
    </dgm:pt>
    <dgm:pt modelId="{0A64AC56-D446-4023-90B9-7F323A90BF56}" type="pres">
      <dgm:prSet presAssocID="{44ABEED8-F5DD-454F-ACDF-C6E4D9A752BB}" presName="vertTwo" presStyleCnt="0"/>
      <dgm:spPr/>
    </dgm:pt>
    <dgm:pt modelId="{8B389BE2-4F76-49C2-A046-2B225BCBE04F}" type="pres">
      <dgm:prSet presAssocID="{44ABEED8-F5DD-454F-ACDF-C6E4D9A752BB}" presName="txTwo" presStyleLbl="node2" presStyleIdx="2" presStyleCnt="5">
        <dgm:presLayoutVars>
          <dgm:chPref val="3"/>
        </dgm:presLayoutVars>
      </dgm:prSet>
      <dgm:spPr/>
    </dgm:pt>
    <dgm:pt modelId="{1190BA00-92AE-439A-A0D0-FBE4EB9A99DD}" type="pres">
      <dgm:prSet presAssocID="{44ABEED8-F5DD-454F-ACDF-C6E4D9A752BB}" presName="horzTwo" presStyleCnt="0"/>
      <dgm:spPr/>
    </dgm:pt>
    <dgm:pt modelId="{3B049973-DB3D-41C8-AB3C-BE2619CF4459}" type="pres">
      <dgm:prSet presAssocID="{79EC2C4B-9A5C-402F-A6A7-FFBEB07A2D50}" presName="sibSpaceTwo" presStyleCnt="0"/>
      <dgm:spPr/>
    </dgm:pt>
    <dgm:pt modelId="{5FE21028-F12D-40B3-966D-689A72392094}" type="pres">
      <dgm:prSet presAssocID="{A2235A5C-A6E2-420B-9DF2-E19B22B53E9E}" presName="vertTwo" presStyleCnt="0"/>
      <dgm:spPr/>
    </dgm:pt>
    <dgm:pt modelId="{59FB6389-4488-40A0-9FB2-B06515690A97}" type="pres">
      <dgm:prSet presAssocID="{A2235A5C-A6E2-420B-9DF2-E19B22B53E9E}" presName="txTwo" presStyleLbl="node2" presStyleIdx="3" presStyleCnt="5">
        <dgm:presLayoutVars>
          <dgm:chPref val="3"/>
        </dgm:presLayoutVars>
      </dgm:prSet>
      <dgm:spPr/>
    </dgm:pt>
    <dgm:pt modelId="{DF84C8EE-4DC1-4E59-A34D-B83EC15A1777}" type="pres">
      <dgm:prSet presAssocID="{A2235A5C-A6E2-420B-9DF2-E19B22B53E9E}" presName="horzTwo" presStyleCnt="0"/>
      <dgm:spPr/>
    </dgm:pt>
    <dgm:pt modelId="{D23CB6FB-D693-4A04-98BB-C05557E8FC58}" type="pres">
      <dgm:prSet presAssocID="{99BD1F3A-A986-4B93-85BD-7B44F76B2615}" presName="sibSpaceTwo" presStyleCnt="0"/>
      <dgm:spPr/>
    </dgm:pt>
    <dgm:pt modelId="{CC461534-BC41-487F-90EA-717B38A96E22}" type="pres">
      <dgm:prSet presAssocID="{632F9F6F-5412-44FF-AD03-3106A80F2B0D}" presName="vertTwo" presStyleCnt="0"/>
      <dgm:spPr/>
    </dgm:pt>
    <dgm:pt modelId="{3EC123D8-4566-4CD4-8D5F-9EAFEDED2D57}" type="pres">
      <dgm:prSet presAssocID="{632F9F6F-5412-44FF-AD03-3106A80F2B0D}" presName="txTwo" presStyleLbl="node2" presStyleIdx="4" presStyleCnt="5">
        <dgm:presLayoutVars>
          <dgm:chPref val="3"/>
        </dgm:presLayoutVars>
      </dgm:prSet>
      <dgm:spPr/>
    </dgm:pt>
    <dgm:pt modelId="{FBFD24A9-DFA3-46A5-801A-1F21BEB639FE}" type="pres">
      <dgm:prSet presAssocID="{632F9F6F-5412-44FF-AD03-3106A80F2B0D}" presName="horzTwo" presStyleCnt="0"/>
      <dgm:spPr/>
    </dgm:pt>
  </dgm:ptLst>
  <dgm:cxnLst>
    <dgm:cxn modelId="{5A7B7817-5A3C-45D7-AD65-B89F98F7C603}" type="presOf" srcId="{65C21C14-B065-4B48-AC6A-0AD779D911B5}" destId="{463EDD06-A4C7-49C5-8732-3329719DB8E4}" srcOrd="0" destOrd="0" presId="urn:microsoft.com/office/officeart/2005/8/layout/hierarchy4"/>
    <dgm:cxn modelId="{6D0A2B19-AE69-4F1A-B59E-F926CCCAEB01}" type="presOf" srcId="{44ABEED8-F5DD-454F-ACDF-C6E4D9A752BB}" destId="{8B389BE2-4F76-49C2-A046-2B225BCBE04F}" srcOrd="0" destOrd="0" presId="urn:microsoft.com/office/officeart/2005/8/layout/hierarchy4"/>
    <dgm:cxn modelId="{DBD52B19-DB3D-4EFB-8589-9F5D8F1A8DC0}" type="presOf" srcId="{A2235A5C-A6E2-420B-9DF2-E19B22B53E9E}" destId="{59FB6389-4488-40A0-9FB2-B06515690A97}" srcOrd="0" destOrd="0" presId="urn:microsoft.com/office/officeart/2005/8/layout/hierarchy4"/>
    <dgm:cxn modelId="{B30A623F-DCE4-4BF2-9F03-267A0132A73B}" type="presOf" srcId="{B01CEE87-2D88-46A9-BC71-8B06D8B14252}" destId="{045C6F7D-3E99-4BBF-BC66-34D6B1D9A9F0}" srcOrd="0" destOrd="0" presId="urn:microsoft.com/office/officeart/2005/8/layout/hierarchy4"/>
    <dgm:cxn modelId="{AFB11E6A-C641-4B6C-ABC0-1F3784C53961}" srcId="{65C21C14-B065-4B48-AC6A-0AD779D911B5}" destId="{1D3648CF-9750-4D00-84E9-A39C4569D49E}" srcOrd="0" destOrd="0" parTransId="{8FF137D9-2380-47B4-9934-5196B19166FF}" sibTransId="{20D7A34D-81FD-4A20-8211-FD0776C4F2E1}"/>
    <dgm:cxn modelId="{3B4CB87A-9D90-4985-A1EC-98E9508AB261}" type="presOf" srcId="{1D3648CF-9750-4D00-84E9-A39C4569D49E}" destId="{BA9277C7-DECF-466C-8B97-45BA705C5CDB}" srcOrd="0" destOrd="0" presId="urn:microsoft.com/office/officeart/2005/8/layout/hierarchy4"/>
    <dgm:cxn modelId="{9931D883-0242-4427-A22E-D26897AF7E22}" srcId="{4316FFA1-8DD5-4C7D-B2D8-952562B49679}" destId="{65C21C14-B065-4B48-AC6A-0AD779D911B5}" srcOrd="0" destOrd="0" parTransId="{475B54AB-543A-4B1C-B5ED-5A2A3282EA54}" sibTransId="{FB430B4A-BF15-4F5D-8493-F57E5A4F12E1}"/>
    <dgm:cxn modelId="{712937A9-F696-4D4E-8D15-4F2C5AE6A173}" srcId="{65C21C14-B065-4B48-AC6A-0AD779D911B5}" destId="{632F9F6F-5412-44FF-AD03-3106A80F2B0D}" srcOrd="4" destOrd="0" parTransId="{FC63D6C4-4006-464F-B003-510844615F9C}" sibTransId="{EDB05319-654A-4B56-A494-4694B4DE0619}"/>
    <dgm:cxn modelId="{CD84EBB3-9132-455A-969C-21080CECCF29}" type="presOf" srcId="{632F9F6F-5412-44FF-AD03-3106A80F2B0D}" destId="{3EC123D8-4566-4CD4-8D5F-9EAFEDED2D57}" srcOrd="0" destOrd="0" presId="urn:microsoft.com/office/officeart/2005/8/layout/hierarchy4"/>
    <dgm:cxn modelId="{7D303CD0-FAE5-4180-9515-3BB7BFD7FF17}" srcId="{65C21C14-B065-4B48-AC6A-0AD779D911B5}" destId="{A2235A5C-A6E2-420B-9DF2-E19B22B53E9E}" srcOrd="3" destOrd="0" parTransId="{25E497C0-6F02-4EEA-BB8E-522D97A7C8A5}" sibTransId="{99BD1F3A-A986-4B93-85BD-7B44F76B2615}"/>
    <dgm:cxn modelId="{A4B2D3D8-DCF3-472C-801F-300B5E503ABD}" srcId="{65C21C14-B065-4B48-AC6A-0AD779D911B5}" destId="{44ABEED8-F5DD-454F-ACDF-C6E4D9A752BB}" srcOrd="2" destOrd="0" parTransId="{62496C23-A819-490D-9B7B-F2B41C764EB0}" sibTransId="{79EC2C4B-9A5C-402F-A6A7-FFBEB07A2D50}"/>
    <dgm:cxn modelId="{E17FBCE8-2F6E-43FB-83D9-9FE0CEB4655B}" srcId="{65C21C14-B065-4B48-AC6A-0AD779D911B5}" destId="{B01CEE87-2D88-46A9-BC71-8B06D8B14252}" srcOrd="1" destOrd="0" parTransId="{1C387249-F209-4310-93AE-BF7DF4C8526A}" sibTransId="{3A6881BB-BB9A-4BFD-86A2-BC65AC9FE022}"/>
    <dgm:cxn modelId="{49AFD8ED-E40C-40C6-BDCD-779EB4CC4FA6}" type="presOf" srcId="{4316FFA1-8DD5-4C7D-B2D8-952562B49679}" destId="{D7E38E6C-F7DE-45D1-89B5-64B1549F20D7}" srcOrd="0" destOrd="0" presId="urn:microsoft.com/office/officeart/2005/8/layout/hierarchy4"/>
    <dgm:cxn modelId="{380B0F18-3164-4869-B45E-5033732060FD}" type="presParOf" srcId="{D7E38E6C-F7DE-45D1-89B5-64B1549F20D7}" destId="{85D2FF51-38B4-4DDF-B357-3394CB4EFC47}" srcOrd="0" destOrd="0" presId="urn:microsoft.com/office/officeart/2005/8/layout/hierarchy4"/>
    <dgm:cxn modelId="{BCA22248-97BC-4153-82A2-E2525C51CF5B}" type="presParOf" srcId="{85D2FF51-38B4-4DDF-B357-3394CB4EFC47}" destId="{463EDD06-A4C7-49C5-8732-3329719DB8E4}" srcOrd="0" destOrd="0" presId="urn:microsoft.com/office/officeart/2005/8/layout/hierarchy4"/>
    <dgm:cxn modelId="{42ED25EC-BE85-4DDF-8DBC-73931448AA6D}" type="presParOf" srcId="{85D2FF51-38B4-4DDF-B357-3394CB4EFC47}" destId="{ABD0FEAB-F387-416B-8A6F-434128385E2C}" srcOrd="1" destOrd="0" presId="urn:microsoft.com/office/officeart/2005/8/layout/hierarchy4"/>
    <dgm:cxn modelId="{BFE769BB-0751-4A0C-8FC7-33A931E497B1}" type="presParOf" srcId="{85D2FF51-38B4-4DDF-B357-3394CB4EFC47}" destId="{AA276B0F-7889-426F-925D-50082977A9E5}" srcOrd="2" destOrd="0" presId="urn:microsoft.com/office/officeart/2005/8/layout/hierarchy4"/>
    <dgm:cxn modelId="{7581DF51-B84B-4DB9-AC05-81C4CDACE8CC}" type="presParOf" srcId="{AA276B0F-7889-426F-925D-50082977A9E5}" destId="{7932A2FF-807B-4DBF-9B18-4014A22333F6}" srcOrd="0" destOrd="0" presId="urn:microsoft.com/office/officeart/2005/8/layout/hierarchy4"/>
    <dgm:cxn modelId="{15C4DA5E-1FE6-4134-BEC4-A04CE840DC6C}" type="presParOf" srcId="{7932A2FF-807B-4DBF-9B18-4014A22333F6}" destId="{BA9277C7-DECF-466C-8B97-45BA705C5CDB}" srcOrd="0" destOrd="0" presId="urn:microsoft.com/office/officeart/2005/8/layout/hierarchy4"/>
    <dgm:cxn modelId="{1D2BC3F5-F01B-4F8E-87FA-4CD35C989C9D}" type="presParOf" srcId="{7932A2FF-807B-4DBF-9B18-4014A22333F6}" destId="{2F56D00C-DE63-4314-BBD4-32F04E172C69}" srcOrd="1" destOrd="0" presId="urn:microsoft.com/office/officeart/2005/8/layout/hierarchy4"/>
    <dgm:cxn modelId="{04640B1A-183C-49AE-9660-FDDC1CFA7295}" type="presParOf" srcId="{AA276B0F-7889-426F-925D-50082977A9E5}" destId="{F44206A0-5EEC-4B3A-A830-E8C6D2763D0B}" srcOrd="1" destOrd="0" presId="urn:microsoft.com/office/officeart/2005/8/layout/hierarchy4"/>
    <dgm:cxn modelId="{7AB0953D-7715-412C-900B-B0FDECB2FA86}" type="presParOf" srcId="{AA276B0F-7889-426F-925D-50082977A9E5}" destId="{901FAC74-E494-4657-A6E2-088562716165}" srcOrd="2" destOrd="0" presId="urn:microsoft.com/office/officeart/2005/8/layout/hierarchy4"/>
    <dgm:cxn modelId="{816587EC-0453-4D25-AA58-C8337332644A}" type="presParOf" srcId="{901FAC74-E494-4657-A6E2-088562716165}" destId="{045C6F7D-3E99-4BBF-BC66-34D6B1D9A9F0}" srcOrd="0" destOrd="0" presId="urn:microsoft.com/office/officeart/2005/8/layout/hierarchy4"/>
    <dgm:cxn modelId="{1F4BCD55-48D1-43D7-A329-DBBF0568C58F}" type="presParOf" srcId="{901FAC74-E494-4657-A6E2-088562716165}" destId="{B8F16AC8-FB0B-4E9F-ABCC-07C390859D0C}" srcOrd="1" destOrd="0" presId="urn:microsoft.com/office/officeart/2005/8/layout/hierarchy4"/>
    <dgm:cxn modelId="{210594C9-3A6A-4EA4-855C-6299BEF36696}" type="presParOf" srcId="{AA276B0F-7889-426F-925D-50082977A9E5}" destId="{B681D7AF-D1A5-4391-8EBE-291B129FF200}" srcOrd="3" destOrd="0" presId="urn:microsoft.com/office/officeart/2005/8/layout/hierarchy4"/>
    <dgm:cxn modelId="{3201881F-FBA0-4EB3-BB31-C9675EBE5AAC}" type="presParOf" srcId="{AA276B0F-7889-426F-925D-50082977A9E5}" destId="{0A64AC56-D446-4023-90B9-7F323A90BF56}" srcOrd="4" destOrd="0" presId="urn:microsoft.com/office/officeart/2005/8/layout/hierarchy4"/>
    <dgm:cxn modelId="{DC3114AC-10C8-428A-AC99-0E627EA83153}" type="presParOf" srcId="{0A64AC56-D446-4023-90B9-7F323A90BF56}" destId="{8B389BE2-4F76-49C2-A046-2B225BCBE04F}" srcOrd="0" destOrd="0" presId="urn:microsoft.com/office/officeart/2005/8/layout/hierarchy4"/>
    <dgm:cxn modelId="{47B282E3-2E66-4184-AB18-0ADFA60F57D7}" type="presParOf" srcId="{0A64AC56-D446-4023-90B9-7F323A90BF56}" destId="{1190BA00-92AE-439A-A0D0-FBE4EB9A99DD}" srcOrd="1" destOrd="0" presId="urn:microsoft.com/office/officeart/2005/8/layout/hierarchy4"/>
    <dgm:cxn modelId="{76DB2140-1466-4122-A89B-81D3FC22E90D}" type="presParOf" srcId="{AA276B0F-7889-426F-925D-50082977A9E5}" destId="{3B049973-DB3D-41C8-AB3C-BE2619CF4459}" srcOrd="5" destOrd="0" presId="urn:microsoft.com/office/officeart/2005/8/layout/hierarchy4"/>
    <dgm:cxn modelId="{F0E1F7CF-54FB-4B12-BACE-0A7AEC74F8AD}" type="presParOf" srcId="{AA276B0F-7889-426F-925D-50082977A9E5}" destId="{5FE21028-F12D-40B3-966D-689A72392094}" srcOrd="6" destOrd="0" presId="urn:microsoft.com/office/officeart/2005/8/layout/hierarchy4"/>
    <dgm:cxn modelId="{44832043-FAAB-4D97-99DB-42C5BD87FFE4}" type="presParOf" srcId="{5FE21028-F12D-40B3-966D-689A72392094}" destId="{59FB6389-4488-40A0-9FB2-B06515690A97}" srcOrd="0" destOrd="0" presId="urn:microsoft.com/office/officeart/2005/8/layout/hierarchy4"/>
    <dgm:cxn modelId="{20DBC114-9DDF-4E8B-A418-D99F5A1B64C9}" type="presParOf" srcId="{5FE21028-F12D-40B3-966D-689A72392094}" destId="{DF84C8EE-4DC1-4E59-A34D-B83EC15A1777}" srcOrd="1" destOrd="0" presId="urn:microsoft.com/office/officeart/2005/8/layout/hierarchy4"/>
    <dgm:cxn modelId="{D0043480-92CF-4AA3-BC50-16CB25A1DFD2}" type="presParOf" srcId="{AA276B0F-7889-426F-925D-50082977A9E5}" destId="{D23CB6FB-D693-4A04-98BB-C05557E8FC58}" srcOrd="7" destOrd="0" presId="urn:microsoft.com/office/officeart/2005/8/layout/hierarchy4"/>
    <dgm:cxn modelId="{24B019F8-2205-474F-91FF-AF1DF996D71F}" type="presParOf" srcId="{AA276B0F-7889-426F-925D-50082977A9E5}" destId="{CC461534-BC41-487F-90EA-717B38A96E22}" srcOrd="8" destOrd="0" presId="urn:microsoft.com/office/officeart/2005/8/layout/hierarchy4"/>
    <dgm:cxn modelId="{FC3272E6-86BD-4189-8EE4-A8AF911AAD22}" type="presParOf" srcId="{CC461534-BC41-487F-90EA-717B38A96E22}" destId="{3EC123D8-4566-4CD4-8D5F-9EAFEDED2D57}" srcOrd="0" destOrd="0" presId="urn:microsoft.com/office/officeart/2005/8/layout/hierarchy4"/>
    <dgm:cxn modelId="{F62BC135-FB3C-401B-9EB5-AC51E5731974}" type="presParOf" srcId="{CC461534-BC41-487F-90EA-717B38A96E22}" destId="{FBFD24A9-DFA3-46A5-801A-1F21BEB639F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16FFA1-8DD5-4C7D-B2D8-952562B49679}" type="doc">
      <dgm:prSet loTypeId="urn:microsoft.com/office/officeart/2005/8/layout/hierarchy4" loCatId="hierarchy" qsTypeId="urn:microsoft.com/office/officeart/2005/8/quickstyle/simple1" qsCatId="simple" csTypeId="urn:microsoft.com/office/officeart/2005/8/colors/accent1_2" csCatId="accent1" phldr="true"/>
      <dgm:spPr/>
      <dgm:t>
        <a:bodyPr/>
        <a:lstStyle/>
        <a:p>
          <a:endParaRPr lang="zh-CN" altLang="en-US"/>
        </a:p>
      </dgm:t>
    </dgm:pt>
    <dgm:pt modelId="{65C21C14-B065-4B48-AC6A-0AD779D911B5}">
      <dgm:prSet phldrT="[文本]" custT="true"/>
      <dgm:spPr>
        <a:solidFill>
          <a:srgbClr val="92D050"/>
        </a:solidFill>
      </dgm:spPr>
      <dgm:t>
        <a:bodyPr/>
        <a:lstStyle/>
        <a:p>
          <a:r>
            <a:rPr lang="zh-CN" altLang="en-US" sz="3300" b="1" dirty="0">
              <a:solidFill>
                <a:srgbClr val="FF0000"/>
              </a:solidFill>
              <a:latin typeface="黑体" panose="02010609060101010101" charset="-122"/>
              <a:ea typeface="黑体" panose="02010609060101010101" charset="-122"/>
            </a:rPr>
            <a:t>继承编（共</a:t>
          </a:r>
          <a:r>
            <a:rPr lang="en-US" altLang="zh-CN" sz="3300" b="1" dirty="0">
              <a:solidFill>
                <a:srgbClr val="FF0000"/>
              </a:solidFill>
              <a:latin typeface="黑体" panose="02010609060101010101" charset="-122"/>
              <a:ea typeface="黑体" panose="02010609060101010101" charset="-122"/>
            </a:rPr>
            <a:t>4</a:t>
          </a:r>
          <a:r>
            <a:rPr lang="zh-CN" altLang="en-US" sz="3300" b="1" dirty="0">
              <a:solidFill>
                <a:srgbClr val="FF0000"/>
              </a:solidFill>
              <a:latin typeface="黑体" panose="02010609060101010101" charset="-122"/>
              <a:ea typeface="黑体" panose="02010609060101010101" charset="-122"/>
            </a:rPr>
            <a:t>章，</a:t>
          </a:r>
          <a:r>
            <a:rPr lang="en-US" altLang="zh-CN" sz="3300" b="1" dirty="0">
              <a:solidFill>
                <a:srgbClr val="FF0000"/>
              </a:solidFill>
              <a:latin typeface="黑体" panose="02010609060101010101" charset="-122"/>
              <a:ea typeface="黑体" panose="02010609060101010101" charset="-122"/>
            </a:rPr>
            <a:t>45</a:t>
          </a:r>
          <a:r>
            <a:rPr lang="zh-CN" altLang="en-US" sz="3300" b="1" dirty="0">
              <a:solidFill>
                <a:srgbClr val="FF0000"/>
              </a:solidFill>
              <a:latin typeface="黑体" panose="02010609060101010101" charset="-122"/>
              <a:ea typeface="黑体" panose="02010609060101010101" charset="-122"/>
            </a:rPr>
            <a:t>条）</a:t>
          </a:r>
        </a:p>
      </dgm:t>
    </dgm:pt>
    <dgm:pt modelId="{475B54AB-543A-4B1C-B5ED-5A2A3282EA54}" cxnId="{9931D883-0242-4427-A22E-D26897AF7E22}" type="parTrans">
      <dgm:prSet/>
      <dgm:spPr/>
      <dgm:t>
        <a:bodyPr/>
        <a:lstStyle/>
        <a:p>
          <a:endParaRPr lang="zh-CN" altLang="en-US"/>
        </a:p>
      </dgm:t>
    </dgm:pt>
    <dgm:pt modelId="{FB430B4A-BF15-4F5D-8493-F57E5A4F12E1}" cxnId="{9931D883-0242-4427-A22E-D26897AF7E22}" type="sibTrans">
      <dgm:prSet/>
      <dgm:spPr/>
      <dgm:t>
        <a:bodyPr/>
        <a:lstStyle/>
        <a:p>
          <a:endParaRPr lang="zh-CN" altLang="en-US"/>
        </a:p>
      </dgm:t>
    </dgm:pt>
    <dgm:pt modelId="{44ABEED8-F5DD-454F-ACDF-C6E4D9A752BB}">
      <dgm:prSet custT="true"/>
      <dgm:spPr>
        <a:solidFill>
          <a:srgbClr val="0070C0"/>
        </a:solidFill>
      </dgm:spPr>
      <dgm:t>
        <a:bodyPr/>
        <a:lstStyle/>
        <a:p>
          <a:r>
            <a:rPr lang="zh-CN" altLang="en-US" sz="3200" b="1" dirty="0">
              <a:solidFill>
                <a:schemeClr val="bg1"/>
              </a:solidFill>
            </a:rPr>
            <a:t>遗嘱继承</a:t>
          </a:r>
          <a:endParaRPr lang="en-US" altLang="zh-CN" sz="3200" b="1" dirty="0">
            <a:solidFill>
              <a:schemeClr val="bg1"/>
            </a:solidFill>
          </a:endParaRPr>
        </a:p>
        <a:p>
          <a:r>
            <a:rPr lang="zh-CN" altLang="en-US" sz="3200" b="1" dirty="0">
              <a:solidFill>
                <a:schemeClr val="bg1"/>
              </a:solidFill>
            </a:rPr>
            <a:t>遗赠</a:t>
          </a:r>
        </a:p>
      </dgm:t>
    </dgm:pt>
    <dgm:pt modelId="{62496C23-A819-490D-9B7B-F2B41C764EB0}" cxnId="{A4B2D3D8-DCF3-472C-801F-300B5E503ABD}" type="parTrans">
      <dgm:prSet/>
      <dgm:spPr/>
      <dgm:t>
        <a:bodyPr/>
        <a:lstStyle/>
        <a:p>
          <a:endParaRPr lang="zh-CN" altLang="en-US"/>
        </a:p>
      </dgm:t>
    </dgm:pt>
    <dgm:pt modelId="{79EC2C4B-9A5C-402F-A6A7-FFBEB07A2D50}" cxnId="{A4B2D3D8-DCF3-472C-801F-300B5E503ABD}" type="sibTrans">
      <dgm:prSet/>
      <dgm:spPr/>
      <dgm:t>
        <a:bodyPr/>
        <a:lstStyle/>
        <a:p>
          <a:endParaRPr lang="zh-CN" altLang="en-US"/>
        </a:p>
      </dgm:t>
    </dgm:pt>
    <dgm:pt modelId="{B01CEE87-2D88-46A9-BC71-8B06D8B14252}">
      <dgm:prSet custT="true"/>
      <dgm:spPr>
        <a:solidFill>
          <a:srgbClr val="0070C0"/>
        </a:solidFill>
      </dgm:spPr>
      <dgm:t>
        <a:bodyPr/>
        <a:lstStyle/>
        <a:p>
          <a:r>
            <a:rPr lang="zh-CN" altLang="en-US" sz="3200" b="1" dirty="0"/>
            <a:t>法定继承</a:t>
          </a:r>
        </a:p>
      </dgm:t>
    </dgm:pt>
    <dgm:pt modelId="{1C387249-F209-4310-93AE-BF7DF4C8526A}" cxnId="{E17FBCE8-2F6E-43FB-83D9-9FE0CEB4655B}" type="parTrans">
      <dgm:prSet/>
      <dgm:spPr/>
      <dgm:t>
        <a:bodyPr/>
        <a:lstStyle/>
        <a:p>
          <a:endParaRPr lang="zh-CN" altLang="en-US"/>
        </a:p>
      </dgm:t>
    </dgm:pt>
    <dgm:pt modelId="{3A6881BB-BB9A-4BFD-86A2-BC65AC9FE022}" cxnId="{E17FBCE8-2F6E-43FB-83D9-9FE0CEB4655B}" type="sibTrans">
      <dgm:prSet/>
      <dgm:spPr/>
      <dgm:t>
        <a:bodyPr/>
        <a:lstStyle/>
        <a:p>
          <a:endParaRPr lang="zh-CN" altLang="en-US"/>
        </a:p>
      </dgm:t>
    </dgm:pt>
    <dgm:pt modelId="{1D3648CF-9750-4D00-84E9-A39C4569D49E}">
      <dgm:prSet custT="true"/>
      <dgm:spPr>
        <a:solidFill>
          <a:srgbClr val="0070C0"/>
        </a:solidFill>
      </dgm:spPr>
      <dgm:t>
        <a:bodyPr/>
        <a:lstStyle/>
        <a:p>
          <a:r>
            <a:rPr lang="zh-CN" altLang="en-US" sz="3200" b="1" dirty="0"/>
            <a:t>一般</a:t>
          </a:r>
          <a:endParaRPr lang="en-US" altLang="zh-CN" sz="3200" b="1" dirty="0"/>
        </a:p>
        <a:p>
          <a:r>
            <a:rPr lang="zh-CN" altLang="en-US" sz="3200" b="1" dirty="0"/>
            <a:t>规定</a:t>
          </a:r>
        </a:p>
      </dgm:t>
    </dgm:pt>
    <dgm:pt modelId="{8FF137D9-2380-47B4-9934-5196B19166FF}" cxnId="{AFB11E6A-C641-4B6C-ABC0-1F3784C53961}" type="parTrans">
      <dgm:prSet/>
      <dgm:spPr/>
    </dgm:pt>
    <dgm:pt modelId="{20D7A34D-81FD-4A20-8211-FD0776C4F2E1}" cxnId="{AFB11E6A-C641-4B6C-ABC0-1F3784C53961}" type="sibTrans">
      <dgm:prSet/>
      <dgm:spPr/>
    </dgm:pt>
    <dgm:pt modelId="{A2235A5C-A6E2-420B-9DF2-E19B22B53E9E}">
      <dgm:prSet custT="true"/>
      <dgm:spPr>
        <a:solidFill>
          <a:srgbClr val="0070C0"/>
        </a:solidFill>
      </dgm:spPr>
      <dgm:t>
        <a:bodyPr/>
        <a:lstStyle/>
        <a:p>
          <a:r>
            <a:rPr lang="zh-CN" altLang="en-US" sz="3200" dirty="0"/>
            <a:t>遗产的处理</a:t>
          </a:r>
        </a:p>
      </dgm:t>
    </dgm:pt>
    <dgm:pt modelId="{25E497C0-6F02-4EEA-BB8E-522D97A7C8A5}" cxnId="{7D303CD0-FAE5-4180-9515-3BB7BFD7FF17}" type="parTrans">
      <dgm:prSet/>
      <dgm:spPr/>
    </dgm:pt>
    <dgm:pt modelId="{99BD1F3A-A986-4B93-85BD-7B44F76B2615}" cxnId="{7D303CD0-FAE5-4180-9515-3BB7BFD7FF17}" type="sibTrans">
      <dgm:prSet/>
      <dgm:spPr/>
    </dgm:pt>
    <dgm:pt modelId="{D7E38E6C-F7DE-45D1-89B5-64B1549F20D7}" type="pres">
      <dgm:prSet presAssocID="{4316FFA1-8DD5-4C7D-B2D8-952562B49679}" presName="Name0" presStyleCnt="0">
        <dgm:presLayoutVars>
          <dgm:chPref val="1"/>
          <dgm:dir/>
          <dgm:animOne val="branch"/>
          <dgm:animLvl val="lvl"/>
          <dgm:resizeHandles/>
        </dgm:presLayoutVars>
      </dgm:prSet>
      <dgm:spPr/>
    </dgm:pt>
    <dgm:pt modelId="{85D2FF51-38B4-4DDF-B357-3394CB4EFC47}" type="pres">
      <dgm:prSet presAssocID="{65C21C14-B065-4B48-AC6A-0AD779D911B5}" presName="vertOne" presStyleCnt="0"/>
      <dgm:spPr/>
    </dgm:pt>
    <dgm:pt modelId="{463EDD06-A4C7-49C5-8732-3329719DB8E4}" type="pres">
      <dgm:prSet presAssocID="{65C21C14-B065-4B48-AC6A-0AD779D911B5}" presName="txOne" presStyleLbl="node0" presStyleIdx="0" presStyleCnt="1" custScaleX="100023" custScaleY="42848">
        <dgm:presLayoutVars>
          <dgm:chPref val="3"/>
        </dgm:presLayoutVars>
      </dgm:prSet>
      <dgm:spPr/>
    </dgm:pt>
    <dgm:pt modelId="{ABD0FEAB-F387-416B-8A6F-434128385E2C}" type="pres">
      <dgm:prSet presAssocID="{65C21C14-B065-4B48-AC6A-0AD779D911B5}" presName="parTransOne" presStyleCnt="0"/>
      <dgm:spPr/>
    </dgm:pt>
    <dgm:pt modelId="{AA276B0F-7889-426F-925D-50082977A9E5}" type="pres">
      <dgm:prSet presAssocID="{65C21C14-B065-4B48-AC6A-0AD779D911B5}" presName="horzOne" presStyleCnt="0"/>
      <dgm:spPr/>
    </dgm:pt>
    <dgm:pt modelId="{7932A2FF-807B-4DBF-9B18-4014A22333F6}" type="pres">
      <dgm:prSet presAssocID="{1D3648CF-9750-4D00-84E9-A39C4569D49E}" presName="vertTwo" presStyleCnt="0"/>
      <dgm:spPr/>
    </dgm:pt>
    <dgm:pt modelId="{BA9277C7-DECF-466C-8B97-45BA705C5CDB}" type="pres">
      <dgm:prSet presAssocID="{1D3648CF-9750-4D00-84E9-A39C4569D49E}" presName="txTwo" presStyleLbl="node2" presStyleIdx="0" presStyleCnt="4">
        <dgm:presLayoutVars>
          <dgm:chPref val="3"/>
        </dgm:presLayoutVars>
      </dgm:prSet>
      <dgm:spPr/>
    </dgm:pt>
    <dgm:pt modelId="{2F56D00C-DE63-4314-BBD4-32F04E172C69}" type="pres">
      <dgm:prSet presAssocID="{1D3648CF-9750-4D00-84E9-A39C4569D49E}" presName="horzTwo" presStyleCnt="0"/>
      <dgm:spPr/>
    </dgm:pt>
    <dgm:pt modelId="{F44206A0-5EEC-4B3A-A830-E8C6D2763D0B}" type="pres">
      <dgm:prSet presAssocID="{20D7A34D-81FD-4A20-8211-FD0776C4F2E1}" presName="sibSpaceTwo" presStyleCnt="0"/>
      <dgm:spPr/>
    </dgm:pt>
    <dgm:pt modelId="{901FAC74-E494-4657-A6E2-088562716165}" type="pres">
      <dgm:prSet presAssocID="{B01CEE87-2D88-46A9-BC71-8B06D8B14252}" presName="vertTwo" presStyleCnt="0"/>
      <dgm:spPr/>
    </dgm:pt>
    <dgm:pt modelId="{045C6F7D-3E99-4BBF-BC66-34D6B1D9A9F0}" type="pres">
      <dgm:prSet presAssocID="{B01CEE87-2D88-46A9-BC71-8B06D8B14252}" presName="txTwo" presStyleLbl="node2" presStyleIdx="1" presStyleCnt="4">
        <dgm:presLayoutVars>
          <dgm:chPref val="3"/>
        </dgm:presLayoutVars>
      </dgm:prSet>
      <dgm:spPr/>
    </dgm:pt>
    <dgm:pt modelId="{B8F16AC8-FB0B-4E9F-ABCC-07C390859D0C}" type="pres">
      <dgm:prSet presAssocID="{B01CEE87-2D88-46A9-BC71-8B06D8B14252}" presName="horzTwo" presStyleCnt="0"/>
      <dgm:spPr/>
    </dgm:pt>
    <dgm:pt modelId="{B681D7AF-D1A5-4391-8EBE-291B129FF200}" type="pres">
      <dgm:prSet presAssocID="{3A6881BB-BB9A-4BFD-86A2-BC65AC9FE022}" presName="sibSpaceTwo" presStyleCnt="0"/>
      <dgm:spPr/>
    </dgm:pt>
    <dgm:pt modelId="{0A64AC56-D446-4023-90B9-7F323A90BF56}" type="pres">
      <dgm:prSet presAssocID="{44ABEED8-F5DD-454F-ACDF-C6E4D9A752BB}" presName="vertTwo" presStyleCnt="0"/>
      <dgm:spPr/>
    </dgm:pt>
    <dgm:pt modelId="{8B389BE2-4F76-49C2-A046-2B225BCBE04F}" type="pres">
      <dgm:prSet presAssocID="{44ABEED8-F5DD-454F-ACDF-C6E4D9A752BB}" presName="txTwo" presStyleLbl="node2" presStyleIdx="2" presStyleCnt="4">
        <dgm:presLayoutVars>
          <dgm:chPref val="3"/>
        </dgm:presLayoutVars>
      </dgm:prSet>
      <dgm:spPr/>
    </dgm:pt>
    <dgm:pt modelId="{1190BA00-92AE-439A-A0D0-FBE4EB9A99DD}" type="pres">
      <dgm:prSet presAssocID="{44ABEED8-F5DD-454F-ACDF-C6E4D9A752BB}" presName="horzTwo" presStyleCnt="0"/>
      <dgm:spPr/>
    </dgm:pt>
    <dgm:pt modelId="{3B049973-DB3D-41C8-AB3C-BE2619CF4459}" type="pres">
      <dgm:prSet presAssocID="{79EC2C4B-9A5C-402F-A6A7-FFBEB07A2D50}" presName="sibSpaceTwo" presStyleCnt="0"/>
      <dgm:spPr/>
    </dgm:pt>
    <dgm:pt modelId="{5FE21028-F12D-40B3-966D-689A72392094}" type="pres">
      <dgm:prSet presAssocID="{A2235A5C-A6E2-420B-9DF2-E19B22B53E9E}" presName="vertTwo" presStyleCnt="0"/>
      <dgm:spPr/>
    </dgm:pt>
    <dgm:pt modelId="{59FB6389-4488-40A0-9FB2-B06515690A97}" type="pres">
      <dgm:prSet presAssocID="{A2235A5C-A6E2-420B-9DF2-E19B22B53E9E}" presName="txTwo" presStyleLbl="node2" presStyleIdx="3" presStyleCnt="4">
        <dgm:presLayoutVars>
          <dgm:chPref val="3"/>
        </dgm:presLayoutVars>
      </dgm:prSet>
      <dgm:spPr/>
    </dgm:pt>
    <dgm:pt modelId="{DF84C8EE-4DC1-4E59-A34D-B83EC15A1777}" type="pres">
      <dgm:prSet presAssocID="{A2235A5C-A6E2-420B-9DF2-E19B22B53E9E}" presName="horzTwo" presStyleCnt="0"/>
      <dgm:spPr/>
    </dgm:pt>
  </dgm:ptLst>
  <dgm:cxnLst>
    <dgm:cxn modelId="{69D7C365-9CFC-43D5-8B7A-220053FCE199}" type="presOf" srcId="{B01CEE87-2D88-46A9-BC71-8B06D8B14252}" destId="{045C6F7D-3E99-4BBF-BC66-34D6B1D9A9F0}" srcOrd="0" destOrd="0" presId="urn:microsoft.com/office/officeart/2005/8/layout/hierarchy4"/>
    <dgm:cxn modelId="{D37A9246-2AFC-489C-83CA-60C0DC54CEB0}" type="presOf" srcId="{44ABEED8-F5DD-454F-ACDF-C6E4D9A752BB}" destId="{8B389BE2-4F76-49C2-A046-2B225BCBE04F}" srcOrd="0" destOrd="0" presId="urn:microsoft.com/office/officeart/2005/8/layout/hierarchy4"/>
    <dgm:cxn modelId="{AFB11E6A-C641-4B6C-ABC0-1F3784C53961}" srcId="{65C21C14-B065-4B48-AC6A-0AD779D911B5}" destId="{1D3648CF-9750-4D00-84E9-A39C4569D49E}" srcOrd="0" destOrd="0" parTransId="{8FF137D9-2380-47B4-9934-5196B19166FF}" sibTransId="{20D7A34D-81FD-4A20-8211-FD0776C4F2E1}"/>
    <dgm:cxn modelId="{7346AA76-90D4-4D0C-8092-F7B0F2594218}" type="presOf" srcId="{4316FFA1-8DD5-4C7D-B2D8-952562B49679}" destId="{D7E38E6C-F7DE-45D1-89B5-64B1549F20D7}" srcOrd="0" destOrd="0" presId="urn:microsoft.com/office/officeart/2005/8/layout/hierarchy4"/>
    <dgm:cxn modelId="{9931D883-0242-4427-A22E-D26897AF7E22}" srcId="{4316FFA1-8DD5-4C7D-B2D8-952562B49679}" destId="{65C21C14-B065-4B48-AC6A-0AD779D911B5}" srcOrd="0" destOrd="0" parTransId="{475B54AB-543A-4B1C-B5ED-5A2A3282EA54}" sibTransId="{FB430B4A-BF15-4F5D-8493-F57E5A4F12E1}"/>
    <dgm:cxn modelId="{293713A3-3339-4D6F-8297-7343AB3F5EAA}" type="presOf" srcId="{1D3648CF-9750-4D00-84E9-A39C4569D49E}" destId="{BA9277C7-DECF-466C-8B97-45BA705C5CDB}" srcOrd="0" destOrd="0" presId="urn:microsoft.com/office/officeart/2005/8/layout/hierarchy4"/>
    <dgm:cxn modelId="{21A6CDA5-4EE1-4EBF-9CC5-C53EDD0D2A20}" type="presOf" srcId="{A2235A5C-A6E2-420B-9DF2-E19B22B53E9E}" destId="{59FB6389-4488-40A0-9FB2-B06515690A97}" srcOrd="0" destOrd="0" presId="urn:microsoft.com/office/officeart/2005/8/layout/hierarchy4"/>
    <dgm:cxn modelId="{BF5BC2C4-179A-4ADC-ACD2-B1A3674E28EE}" type="presOf" srcId="{65C21C14-B065-4B48-AC6A-0AD779D911B5}" destId="{463EDD06-A4C7-49C5-8732-3329719DB8E4}" srcOrd="0" destOrd="0" presId="urn:microsoft.com/office/officeart/2005/8/layout/hierarchy4"/>
    <dgm:cxn modelId="{7D303CD0-FAE5-4180-9515-3BB7BFD7FF17}" srcId="{65C21C14-B065-4B48-AC6A-0AD779D911B5}" destId="{A2235A5C-A6E2-420B-9DF2-E19B22B53E9E}" srcOrd="3" destOrd="0" parTransId="{25E497C0-6F02-4EEA-BB8E-522D97A7C8A5}" sibTransId="{99BD1F3A-A986-4B93-85BD-7B44F76B2615}"/>
    <dgm:cxn modelId="{A4B2D3D8-DCF3-472C-801F-300B5E503ABD}" srcId="{65C21C14-B065-4B48-AC6A-0AD779D911B5}" destId="{44ABEED8-F5DD-454F-ACDF-C6E4D9A752BB}" srcOrd="2" destOrd="0" parTransId="{62496C23-A819-490D-9B7B-F2B41C764EB0}" sibTransId="{79EC2C4B-9A5C-402F-A6A7-FFBEB07A2D50}"/>
    <dgm:cxn modelId="{E17FBCE8-2F6E-43FB-83D9-9FE0CEB4655B}" srcId="{65C21C14-B065-4B48-AC6A-0AD779D911B5}" destId="{B01CEE87-2D88-46A9-BC71-8B06D8B14252}" srcOrd="1" destOrd="0" parTransId="{1C387249-F209-4310-93AE-BF7DF4C8526A}" sibTransId="{3A6881BB-BB9A-4BFD-86A2-BC65AC9FE022}"/>
    <dgm:cxn modelId="{5E77B5E0-C9E3-492F-88EF-A7511A8D6E39}" type="presParOf" srcId="{D7E38E6C-F7DE-45D1-89B5-64B1549F20D7}" destId="{85D2FF51-38B4-4DDF-B357-3394CB4EFC47}" srcOrd="0" destOrd="0" presId="urn:microsoft.com/office/officeart/2005/8/layout/hierarchy4"/>
    <dgm:cxn modelId="{BC94D5A0-7E02-4B3D-84C4-8CD83E90F967}" type="presParOf" srcId="{85D2FF51-38B4-4DDF-B357-3394CB4EFC47}" destId="{463EDD06-A4C7-49C5-8732-3329719DB8E4}" srcOrd="0" destOrd="0" presId="urn:microsoft.com/office/officeart/2005/8/layout/hierarchy4"/>
    <dgm:cxn modelId="{C0194B46-5B05-4AD4-B204-A859D5418A67}" type="presParOf" srcId="{85D2FF51-38B4-4DDF-B357-3394CB4EFC47}" destId="{ABD0FEAB-F387-416B-8A6F-434128385E2C}" srcOrd="1" destOrd="0" presId="urn:microsoft.com/office/officeart/2005/8/layout/hierarchy4"/>
    <dgm:cxn modelId="{03B154AD-18FB-400A-B5F5-5B7E7F561F77}" type="presParOf" srcId="{85D2FF51-38B4-4DDF-B357-3394CB4EFC47}" destId="{AA276B0F-7889-426F-925D-50082977A9E5}" srcOrd="2" destOrd="0" presId="urn:microsoft.com/office/officeart/2005/8/layout/hierarchy4"/>
    <dgm:cxn modelId="{F6035E62-783D-4B00-BB88-1282805B71A7}" type="presParOf" srcId="{AA276B0F-7889-426F-925D-50082977A9E5}" destId="{7932A2FF-807B-4DBF-9B18-4014A22333F6}" srcOrd="0" destOrd="0" presId="urn:microsoft.com/office/officeart/2005/8/layout/hierarchy4"/>
    <dgm:cxn modelId="{BB5F814D-7D01-4E91-83F6-93DC17586A18}" type="presParOf" srcId="{7932A2FF-807B-4DBF-9B18-4014A22333F6}" destId="{BA9277C7-DECF-466C-8B97-45BA705C5CDB}" srcOrd="0" destOrd="0" presId="urn:microsoft.com/office/officeart/2005/8/layout/hierarchy4"/>
    <dgm:cxn modelId="{4381EF3F-0DB6-4F87-B0C5-6D9CBF34E84A}" type="presParOf" srcId="{7932A2FF-807B-4DBF-9B18-4014A22333F6}" destId="{2F56D00C-DE63-4314-BBD4-32F04E172C69}" srcOrd="1" destOrd="0" presId="urn:microsoft.com/office/officeart/2005/8/layout/hierarchy4"/>
    <dgm:cxn modelId="{9531BB81-1F8F-4CB2-8ADC-4D1A5084E234}" type="presParOf" srcId="{AA276B0F-7889-426F-925D-50082977A9E5}" destId="{F44206A0-5EEC-4B3A-A830-E8C6D2763D0B}" srcOrd="1" destOrd="0" presId="urn:microsoft.com/office/officeart/2005/8/layout/hierarchy4"/>
    <dgm:cxn modelId="{87DE7793-6624-48CA-ADD3-A2D2457EE648}" type="presParOf" srcId="{AA276B0F-7889-426F-925D-50082977A9E5}" destId="{901FAC74-E494-4657-A6E2-088562716165}" srcOrd="2" destOrd="0" presId="urn:microsoft.com/office/officeart/2005/8/layout/hierarchy4"/>
    <dgm:cxn modelId="{44330AED-360F-4189-9393-6FFAC4D790F7}" type="presParOf" srcId="{901FAC74-E494-4657-A6E2-088562716165}" destId="{045C6F7D-3E99-4BBF-BC66-34D6B1D9A9F0}" srcOrd="0" destOrd="0" presId="urn:microsoft.com/office/officeart/2005/8/layout/hierarchy4"/>
    <dgm:cxn modelId="{498A72D7-F6CA-4CB7-9EBA-B34608D1AA54}" type="presParOf" srcId="{901FAC74-E494-4657-A6E2-088562716165}" destId="{B8F16AC8-FB0B-4E9F-ABCC-07C390859D0C}" srcOrd="1" destOrd="0" presId="urn:microsoft.com/office/officeart/2005/8/layout/hierarchy4"/>
    <dgm:cxn modelId="{0E17C41E-AC9C-46F3-9877-16F37045E8E8}" type="presParOf" srcId="{AA276B0F-7889-426F-925D-50082977A9E5}" destId="{B681D7AF-D1A5-4391-8EBE-291B129FF200}" srcOrd="3" destOrd="0" presId="urn:microsoft.com/office/officeart/2005/8/layout/hierarchy4"/>
    <dgm:cxn modelId="{D7799BB3-FCE1-4942-B31B-8D96A7CADEAD}" type="presParOf" srcId="{AA276B0F-7889-426F-925D-50082977A9E5}" destId="{0A64AC56-D446-4023-90B9-7F323A90BF56}" srcOrd="4" destOrd="0" presId="urn:microsoft.com/office/officeart/2005/8/layout/hierarchy4"/>
    <dgm:cxn modelId="{61340E9D-29E5-4FA6-831E-54B5F33E6033}" type="presParOf" srcId="{0A64AC56-D446-4023-90B9-7F323A90BF56}" destId="{8B389BE2-4F76-49C2-A046-2B225BCBE04F}" srcOrd="0" destOrd="0" presId="urn:microsoft.com/office/officeart/2005/8/layout/hierarchy4"/>
    <dgm:cxn modelId="{0CF2DA46-99C8-42E7-A052-50CCF46707F6}" type="presParOf" srcId="{0A64AC56-D446-4023-90B9-7F323A90BF56}" destId="{1190BA00-92AE-439A-A0D0-FBE4EB9A99DD}" srcOrd="1" destOrd="0" presId="urn:microsoft.com/office/officeart/2005/8/layout/hierarchy4"/>
    <dgm:cxn modelId="{80929EE6-2DEE-4999-82BD-B0C918F31ADB}" type="presParOf" srcId="{AA276B0F-7889-426F-925D-50082977A9E5}" destId="{3B049973-DB3D-41C8-AB3C-BE2619CF4459}" srcOrd="5" destOrd="0" presId="urn:microsoft.com/office/officeart/2005/8/layout/hierarchy4"/>
    <dgm:cxn modelId="{17291A55-2122-40F7-99CA-2614C4C8282E}" type="presParOf" srcId="{AA276B0F-7889-426F-925D-50082977A9E5}" destId="{5FE21028-F12D-40B3-966D-689A72392094}" srcOrd="6" destOrd="0" presId="urn:microsoft.com/office/officeart/2005/8/layout/hierarchy4"/>
    <dgm:cxn modelId="{462E720F-102E-499F-B580-3050AC2F7317}" type="presParOf" srcId="{5FE21028-F12D-40B3-966D-689A72392094}" destId="{59FB6389-4488-40A0-9FB2-B06515690A97}" srcOrd="0" destOrd="0" presId="urn:microsoft.com/office/officeart/2005/8/layout/hierarchy4"/>
    <dgm:cxn modelId="{DBB0620E-3236-4479-A16B-4E563C7F9BA5}" type="presParOf" srcId="{5FE21028-F12D-40B3-966D-689A72392094}" destId="{DF84C8EE-4DC1-4E59-A34D-B83EC15A177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16FFA1-8DD5-4C7D-B2D8-952562B49679}" type="doc">
      <dgm:prSet loTypeId="urn:microsoft.com/office/officeart/2005/8/layout/hierarchy4" loCatId="hierarchy" qsTypeId="urn:microsoft.com/office/officeart/2005/8/quickstyle/simple1" qsCatId="simple" csTypeId="urn:microsoft.com/office/officeart/2005/8/colors/accent1_2" csCatId="accent1" phldr="true"/>
      <dgm:spPr/>
      <dgm:t>
        <a:bodyPr/>
        <a:lstStyle/>
        <a:p>
          <a:endParaRPr lang="zh-CN" altLang="en-US"/>
        </a:p>
      </dgm:t>
    </dgm:pt>
    <dgm:pt modelId="{65C21C14-B065-4B48-AC6A-0AD779D911B5}">
      <dgm:prSet phldrT="[文本]" custT="true"/>
      <dgm:spPr>
        <a:solidFill>
          <a:srgbClr val="92D050"/>
        </a:solidFill>
      </dgm:spPr>
      <dgm:t>
        <a:bodyPr/>
        <a:lstStyle/>
        <a:p>
          <a:r>
            <a:rPr lang="zh-CN" altLang="en-US" sz="3300" b="1" dirty="0">
              <a:solidFill>
                <a:srgbClr val="FF0000"/>
              </a:solidFill>
              <a:latin typeface="黑体" panose="02010609060101010101" charset="-122"/>
              <a:ea typeface="黑体" panose="02010609060101010101" charset="-122"/>
            </a:rPr>
            <a:t>侵权责任编（共</a:t>
          </a:r>
          <a:r>
            <a:rPr lang="en-US" altLang="zh-CN" sz="3300" b="1" dirty="0">
              <a:solidFill>
                <a:srgbClr val="FF0000"/>
              </a:solidFill>
              <a:latin typeface="黑体" panose="02010609060101010101" charset="-122"/>
              <a:ea typeface="黑体" panose="02010609060101010101" charset="-122"/>
            </a:rPr>
            <a:t>10</a:t>
          </a:r>
          <a:r>
            <a:rPr lang="zh-CN" altLang="en-US" sz="3300" b="1" dirty="0">
              <a:solidFill>
                <a:srgbClr val="FF0000"/>
              </a:solidFill>
              <a:latin typeface="黑体" panose="02010609060101010101" charset="-122"/>
              <a:ea typeface="黑体" panose="02010609060101010101" charset="-122"/>
            </a:rPr>
            <a:t>章，</a:t>
          </a:r>
          <a:r>
            <a:rPr lang="en-US" altLang="zh-CN" sz="3300" b="1" dirty="0">
              <a:solidFill>
                <a:srgbClr val="FF0000"/>
              </a:solidFill>
              <a:latin typeface="黑体" panose="02010609060101010101" charset="-122"/>
              <a:ea typeface="黑体" panose="02010609060101010101" charset="-122"/>
            </a:rPr>
            <a:t>95</a:t>
          </a:r>
          <a:r>
            <a:rPr lang="zh-CN" altLang="en-US" sz="3300" b="1" dirty="0">
              <a:solidFill>
                <a:srgbClr val="FF0000"/>
              </a:solidFill>
              <a:latin typeface="黑体" panose="02010609060101010101" charset="-122"/>
              <a:ea typeface="黑体" panose="02010609060101010101" charset="-122"/>
            </a:rPr>
            <a:t>条）</a:t>
          </a:r>
        </a:p>
      </dgm:t>
    </dgm:pt>
    <dgm:pt modelId="{475B54AB-543A-4B1C-B5ED-5A2A3282EA54}" cxnId="{9931D883-0242-4427-A22E-D26897AF7E22}" type="parTrans">
      <dgm:prSet/>
      <dgm:spPr/>
      <dgm:t>
        <a:bodyPr/>
        <a:lstStyle/>
        <a:p>
          <a:endParaRPr lang="zh-CN" altLang="en-US"/>
        </a:p>
      </dgm:t>
    </dgm:pt>
    <dgm:pt modelId="{FB430B4A-BF15-4F5D-8493-F57E5A4F12E1}" cxnId="{9931D883-0242-4427-A22E-D26897AF7E22}" type="sibTrans">
      <dgm:prSet/>
      <dgm:spPr/>
      <dgm:t>
        <a:bodyPr/>
        <a:lstStyle/>
        <a:p>
          <a:endParaRPr lang="zh-CN" altLang="en-US"/>
        </a:p>
      </dgm:t>
    </dgm:pt>
    <dgm:pt modelId="{44ABEED8-F5DD-454F-ACDF-C6E4D9A752BB}">
      <dgm:prSet custT="true"/>
      <dgm:spPr>
        <a:solidFill>
          <a:srgbClr val="0070C0"/>
        </a:solidFill>
      </dgm:spPr>
      <dgm:t>
        <a:bodyPr/>
        <a:lstStyle/>
        <a:p>
          <a:r>
            <a:rPr lang="zh-CN" altLang="en-US" sz="2200" b="1" dirty="0">
              <a:solidFill>
                <a:schemeClr val="bg1"/>
              </a:solidFill>
              <a:latin typeface="楷体" panose="02010609060101010101" pitchFamily="49" charset="-122"/>
              <a:ea typeface="楷体" panose="02010609060101010101" pitchFamily="49" charset="-122"/>
            </a:rPr>
            <a:t>饲养动物损害责任</a:t>
          </a:r>
        </a:p>
      </dgm:t>
    </dgm:pt>
    <dgm:pt modelId="{62496C23-A819-490D-9B7B-F2B41C764EB0}" cxnId="{A4B2D3D8-DCF3-472C-801F-300B5E503ABD}" type="parTrans">
      <dgm:prSet/>
      <dgm:spPr/>
      <dgm:t>
        <a:bodyPr/>
        <a:lstStyle/>
        <a:p>
          <a:endParaRPr lang="zh-CN" altLang="en-US"/>
        </a:p>
      </dgm:t>
    </dgm:pt>
    <dgm:pt modelId="{79EC2C4B-9A5C-402F-A6A7-FFBEB07A2D50}" cxnId="{A4B2D3D8-DCF3-472C-801F-300B5E503ABD}" type="sibTrans">
      <dgm:prSet/>
      <dgm:spPr/>
      <dgm:t>
        <a:bodyPr/>
        <a:lstStyle/>
        <a:p>
          <a:endParaRPr lang="zh-CN" altLang="en-US"/>
        </a:p>
      </dgm:t>
    </dgm:pt>
    <dgm:pt modelId="{B01CEE87-2D88-46A9-BC71-8B06D8B14252}">
      <dgm:prSet custT="true"/>
      <dgm:spPr>
        <a:solidFill>
          <a:srgbClr val="0070C0"/>
        </a:solidFill>
      </dgm:spPr>
      <dgm:t>
        <a:bodyPr/>
        <a:lstStyle/>
        <a:p>
          <a:r>
            <a:rPr lang="zh-CN" altLang="en-US" sz="3200" b="1" dirty="0">
              <a:latin typeface="楷体" panose="02010609060101010101" pitchFamily="49" charset="-122"/>
              <a:ea typeface="楷体" panose="02010609060101010101" pitchFamily="49" charset="-122"/>
            </a:rPr>
            <a:t>损害赔偿</a:t>
          </a:r>
        </a:p>
      </dgm:t>
    </dgm:pt>
    <dgm:pt modelId="{1C387249-F209-4310-93AE-BF7DF4C8526A}" cxnId="{E17FBCE8-2F6E-43FB-83D9-9FE0CEB4655B}" type="parTrans">
      <dgm:prSet/>
      <dgm:spPr/>
      <dgm:t>
        <a:bodyPr/>
        <a:lstStyle/>
        <a:p>
          <a:endParaRPr lang="zh-CN" altLang="en-US"/>
        </a:p>
      </dgm:t>
    </dgm:pt>
    <dgm:pt modelId="{3A6881BB-BB9A-4BFD-86A2-BC65AC9FE022}" cxnId="{E17FBCE8-2F6E-43FB-83D9-9FE0CEB4655B}" type="sibTrans">
      <dgm:prSet/>
      <dgm:spPr/>
      <dgm:t>
        <a:bodyPr/>
        <a:lstStyle/>
        <a:p>
          <a:endParaRPr lang="zh-CN" altLang="en-US"/>
        </a:p>
      </dgm:t>
    </dgm:pt>
    <dgm:pt modelId="{1D3648CF-9750-4D00-84E9-A39C4569D49E}">
      <dgm:prSet custT="true"/>
      <dgm:spPr>
        <a:solidFill>
          <a:srgbClr val="0070C0"/>
        </a:solidFill>
      </dgm:spPr>
      <dgm:t>
        <a:bodyPr/>
        <a:lstStyle/>
        <a:p>
          <a:r>
            <a:rPr lang="zh-CN" altLang="en-US" sz="3200" b="1" dirty="0">
              <a:latin typeface="楷体" panose="02010609060101010101" pitchFamily="49" charset="-122"/>
              <a:ea typeface="楷体" panose="02010609060101010101" pitchFamily="49" charset="-122"/>
            </a:rPr>
            <a:t>一般</a:t>
          </a:r>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规定</a:t>
          </a:r>
        </a:p>
      </dgm:t>
    </dgm:pt>
    <dgm:pt modelId="{8FF137D9-2380-47B4-9934-5196B19166FF}" cxnId="{AFB11E6A-C641-4B6C-ABC0-1F3784C53961}" type="parTrans">
      <dgm:prSet/>
      <dgm:spPr/>
    </dgm:pt>
    <dgm:pt modelId="{20D7A34D-81FD-4A20-8211-FD0776C4F2E1}" cxnId="{AFB11E6A-C641-4B6C-ABC0-1F3784C53961}" type="sibTrans">
      <dgm:prSet/>
      <dgm:spPr/>
    </dgm:pt>
    <dgm:pt modelId="{A2235A5C-A6E2-420B-9DF2-E19B22B53E9E}">
      <dgm:prSet custT="true"/>
      <dgm:spPr>
        <a:solidFill>
          <a:srgbClr val="0070C0"/>
        </a:solidFill>
      </dgm:spPr>
      <dgm:t>
        <a:bodyPr/>
        <a:lstStyle/>
        <a:p>
          <a:r>
            <a:rPr lang="zh-CN" altLang="en-US" sz="2200" b="1" dirty="0">
              <a:latin typeface="楷体" panose="02010609060101010101" pitchFamily="49" charset="-122"/>
              <a:ea typeface="楷体" panose="02010609060101010101" pitchFamily="49" charset="-122"/>
            </a:rPr>
            <a:t>建筑物和物件损害责任</a:t>
          </a:r>
        </a:p>
      </dgm:t>
    </dgm:pt>
    <dgm:pt modelId="{25E497C0-6F02-4EEA-BB8E-522D97A7C8A5}" cxnId="{7D303CD0-FAE5-4180-9515-3BB7BFD7FF17}" type="parTrans">
      <dgm:prSet/>
      <dgm:spPr/>
    </dgm:pt>
    <dgm:pt modelId="{99BD1F3A-A986-4B93-85BD-7B44F76B2615}" cxnId="{7D303CD0-FAE5-4180-9515-3BB7BFD7FF17}" type="sibTrans">
      <dgm:prSet/>
      <dgm:spPr/>
    </dgm:pt>
    <dgm:pt modelId="{BB374CCB-9882-4668-A198-3513DD987EEA}">
      <dgm:prSet/>
      <dgm:spPr>
        <a:solidFill>
          <a:srgbClr val="0070C0"/>
        </a:solidFill>
      </dgm:spPr>
      <dgm:t>
        <a:bodyPr/>
        <a:lstStyle/>
        <a:p>
          <a:r>
            <a:rPr lang="zh-CN" altLang="en-US" b="1" dirty="0">
              <a:latin typeface="楷体" panose="02010609060101010101" pitchFamily="49" charset="-122"/>
              <a:ea typeface="楷体" panose="02010609060101010101" pitchFamily="49" charset="-122"/>
            </a:rPr>
            <a:t>机动车交通事故责任</a:t>
          </a:r>
        </a:p>
      </dgm:t>
    </dgm:pt>
    <dgm:pt modelId="{426393B3-9B83-4B65-920F-0E0FDD1C95B8}" cxnId="{550A525E-AEBF-422B-A6E6-B2F11B9D94A9}" type="parTrans">
      <dgm:prSet/>
      <dgm:spPr/>
    </dgm:pt>
    <dgm:pt modelId="{9C6A5CBF-6C39-43AA-B18F-7B6319D295C5}" cxnId="{550A525E-AEBF-422B-A6E6-B2F11B9D94A9}" type="sibTrans">
      <dgm:prSet/>
      <dgm:spPr/>
    </dgm:pt>
    <dgm:pt modelId="{81C69691-69E7-4C78-AF65-768B330C6C08}">
      <dgm:prSet/>
      <dgm:spPr>
        <a:solidFill>
          <a:srgbClr val="0070C0"/>
        </a:solidFill>
      </dgm:spPr>
      <dgm:t>
        <a:bodyPr/>
        <a:lstStyle/>
        <a:p>
          <a:r>
            <a:rPr lang="zh-CN" altLang="en-US" b="1" dirty="0">
              <a:latin typeface="楷体" panose="02010609060101010101" pitchFamily="49" charset="-122"/>
              <a:ea typeface="楷体" panose="02010609060101010101" pitchFamily="49" charset="-122"/>
            </a:rPr>
            <a:t>责任主体的特殊规定</a:t>
          </a:r>
        </a:p>
      </dgm:t>
    </dgm:pt>
    <dgm:pt modelId="{D1C43B4E-2501-4D1F-B764-31E31C8805D4}" cxnId="{BA500ED2-C9EA-403A-AA96-16904268EF14}" type="parTrans">
      <dgm:prSet/>
      <dgm:spPr/>
    </dgm:pt>
    <dgm:pt modelId="{5A5853B4-ED15-48F3-8F94-E298CDAC7978}" cxnId="{BA500ED2-C9EA-403A-AA96-16904268EF14}" type="sibTrans">
      <dgm:prSet/>
      <dgm:spPr/>
    </dgm:pt>
    <dgm:pt modelId="{64EAC807-6C26-4C60-8C69-EB171F0DBD76}">
      <dgm:prSet custT="true"/>
      <dgm:spPr>
        <a:solidFill>
          <a:srgbClr val="0070C0"/>
        </a:solidFill>
      </dgm:spPr>
      <dgm:t>
        <a:bodyPr/>
        <a:lstStyle/>
        <a:p>
          <a:r>
            <a:rPr lang="zh-CN" altLang="en-US" sz="3000" b="1" dirty="0">
              <a:latin typeface="楷体" panose="02010609060101010101" pitchFamily="49" charset="-122"/>
              <a:ea typeface="楷体" panose="02010609060101010101" pitchFamily="49" charset="-122"/>
            </a:rPr>
            <a:t>产品责任</a:t>
          </a:r>
        </a:p>
      </dgm:t>
    </dgm:pt>
    <dgm:pt modelId="{32677C90-D0EC-4CBE-B774-B1A88365BF46}" cxnId="{FEABF15A-2766-4F12-9A0E-DBBC036DDDED}" type="parTrans">
      <dgm:prSet/>
      <dgm:spPr/>
    </dgm:pt>
    <dgm:pt modelId="{9B8144D3-B82E-47D8-81DC-F1F0E4F94372}" cxnId="{FEABF15A-2766-4F12-9A0E-DBBC036DDDED}" type="sibTrans">
      <dgm:prSet/>
      <dgm:spPr/>
    </dgm:pt>
    <dgm:pt modelId="{40553A53-E979-4F99-A897-5F3E5DD0F92D}">
      <dgm:prSet custT="true"/>
      <dgm:spPr>
        <a:solidFill>
          <a:srgbClr val="0070C0"/>
        </a:solidFill>
      </dgm:spPr>
      <dgm:t>
        <a:bodyPr/>
        <a:lstStyle/>
        <a:p>
          <a:r>
            <a:rPr lang="zh-CN" altLang="en-US" sz="2600" b="1" dirty="0">
              <a:latin typeface="楷体" panose="02010609060101010101" pitchFamily="49" charset="-122"/>
              <a:ea typeface="楷体" panose="02010609060101010101" pitchFamily="49" charset="-122"/>
            </a:rPr>
            <a:t>医疗损害责任</a:t>
          </a:r>
        </a:p>
      </dgm:t>
    </dgm:pt>
    <dgm:pt modelId="{8ADC0C44-3016-4DAD-8C57-90BCA0C4B1B4}" cxnId="{9F96EFEB-19E7-4510-8361-091C026AB500}" type="parTrans">
      <dgm:prSet/>
      <dgm:spPr/>
    </dgm:pt>
    <dgm:pt modelId="{83D84230-B415-4B2D-B25F-FC4F787DE790}" cxnId="{9F96EFEB-19E7-4510-8361-091C026AB500}" type="sibTrans">
      <dgm:prSet/>
      <dgm:spPr/>
    </dgm:pt>
    <dgm:pt modelId="{AA6B6F3B-C5A2-4424-9650-741E19D2ED06}">
      <dgm:prSet/>
      <dgm:spPr>
        <a:solidFill>
          <a:srgbClr val="0070C0"/>
        </a:solidFill>
      </dgm:spPr>
      <dgm:t>
        <a:bodyPr/>
        <a:lstStyle/>
        <a:p>
          <a:r>
            <a:rPr lang="zh-CN" altLang="en-US" b="1" dirty="0">
              <a:latin typeface="楷体" panose="02010609060101010101" pitchFamily="49" charset="-122"/>
              <a:ea typeface="楷体" panose="02010609060101010101" pitchFamily="49" charset="-122"/>
            </a:rPr>
            <a:t>环境污染和生态破坏责任</a:t>
          </a:r>
        </a:p>
      </dgm:t>
    </dgm:pt>
    <dgm:pt modelId="{4CC30D21-5F9B-4992-8A91-D25C4F3097D4}" cxnId="{BBA7CE85-7CB4-484D-A9F8-F4EECEEADB38}" type="parTrans">
      <dgm:prSet/>
      <dgm:spPr/>
    </dgm:pt>
    <dgm:pt modelId="{E4B5296E-8524-406E-AD4A-A88D231867B7}" cxnId="{BBA7CE85-7CB4-484D-A9F8-F4EECEEADB38}" type="sibTrans">
      <dgm:prSet/>
      <dgm:spPr/>
    </dgm:pt>
    <dgm:pt modelId="{8B506F39-A0BA-4645-BD5A-4130E2F31FD9}">
      <dgm:prSet custT="true"/>
      <dgm:spPr>
        <a:solidFill>
          <a:srgbClr val="0070C0"/>
        </a:solidFill>
      </dgm:spPr>
      <dgm:t>
        <a:bodyPr/>
        <a:lstStyle/>
        <a:p>
          <a:r>
            <a:rPr lang="zh-CN" altLang="en-US" sz="2600" b="1" dirty="0">
              <a:latin typeface="楷体" panose="02010609060101010101" pitchFamily="49" charset="-122"/>
              <a:ea typeface="楷体" panose="02010609060101010101" pitchFamily="49" charset="-122"/>
            </a:rPr>
            <a:t>高度危险责任</a:t>
          </a:r>
        </a:p>
      </dgm:t>
    </dgm:pt>
    <dgm:pt modelId="{16B8DEDD-4E3E-424A-AF5D-17B262ADFC11}" cxnId="{8726AB01-9E6F-495C-8E6F-F230E7481907}" type="parTrans">
      <dgm:prSet/>
      <dgm:spPr/>
    </dgm:pt>
    <dgm:pt modelId="{9515A187-4BF8-4F83-B9DC-C69F2C6D8E04}" cxnId="{8726AB01-9E6F-495C-8E6F-F230E7481907}" type="sibTrans">
      <dgm:prSet/>
      <dgm:spPr/>
    </dgm:pt>
    <dgm:pt modelId="{D7E38E6C-F7DE-45D1-89B5-64B1549F20D7}" type="pres">
      <dgm:prSet presAssocID="{4316FFA1-8DD5-4C7D-B2D8-952562B49679}" presName="Name0" presStyleCnt="0">
        <dgm:presLayoutVars>
          <dgm:chPref val="1"/>
          <dgm:dir/>
          <dgm:animOne val="branch"/>
          <dgm:animLvl val="lvl"/>
          <dgm:resizeHandles/>
        </dgm:presLayoutVars>
      </dgm:prSet>
      <dgm:spPr/>
    </dgm:pt>
    <dgm:pt modelId="{85D2FF51-38B4-4DDF-B357-3394CB4EFC47}" type="pres">
      <dgm:prSet presAssocID="{65C21C14-B065-4B48-AC6A-0AD779D911B5}" presName="vertOne" presStyleCnt="0"/>
      <dgm:spPr/>
    </dgm:pt>
    <dgm:pt modelId="{463EDD06-A4C7-49C5-8732-3329719DB8E4}" type="pres">
      <dgm:prSet presAssocID="{65C21C14-B065-4B48-AC6A-0AD779D911B5}" presName="txOne" presStyleLbl="node0" presStyleIdx="0" presStyleCnt="1" custScaleX="100023" custScaleY="27324">
        <dgm:presLayoutVars>
          <dgm:chPref val="3"/>
        </dgm:presLayoutVars>
      </dgm:prSet>
      <dgm:spPr/>
    </dgm:pt>
    <dgm:pt modelId="{ABD0FEAB-F387-416B-8A6F-434128385E2C}" type="pres">
      <dgm:prSet presAssocID="{65C21C14-B065-4B48-AC6A-0AD779D911B5}" presName="parTransOne" presStyleCnt="0"/>
      <dgm:spPr/>
    </dgm:pt>
    <dgm:pt modelId="{AA276B0F-7889-426F-925D-50082977A9E5}" type="pres">
      <dgm:prSet presAssocID="{65C21C14-B065-4B48-AC6A-0AD779D911B5}" presName="horzOne" presStyleCnt="0"/>
      <dgm:spPr/>
    </dgm:pt>
    <dgm:pt modelId="{7932A2FF-807B-4DBF-9B18-4014A22333F6}" type="pres">
      <dgm:prSet presAssocID="{1D3648CF-9750-4D00-84E9-A39C4569D49E}" presName="vertTwo" presStyleCnt="0"/>
      <dgm:spPr/>
    </dgm:pt>
    <dgm:pt modelId="{BA9277C7-DECF-466C-8B97-45BA705C5CDB}" type="pres">
      <dgm:prSet presAssocID="{1D3648CF-9750-4D00-84E9-A39C4569D49E}" presName="txTwo" presStyleLbl="node2" presStyleIdx="0" presStyleCnt="10">
        <dgm:presLayoutVars>
          <dgm:chPref val="3"/>
        </dgm:presLayoutVars>
      </dgm:prSet>
      <dgm:spPr/>
    </dgm:pt>
    <dgm:pt modelId="{2F56D00C-DE63-4314-BBD4-32F04E172C69}" type="pres">
      <dgm:prSet presAssocID="{1D3648CF-9750-4D00-84E9-A39C4569D49E}" presName="horzTwo" presStyleCnt="0"/>
      <dgm:spPr/>
    </dgm:pt>
    <dgm:pt modelId="{F44206A0-5EEC-4B3A-A830-E8C6D2763D0B}" type="pres">
      <dgm:prSet presAssocID="{20D7A34D-81FD-4A20-8211-FD0776C4F2E1}" presName="sibSpaceTwo" presStyleCnt="0"/>
      <dgm:spPr/>
    </dgm:pt>
    <dgm:pt modelId="{901FAC74-E494-4657-A6E2-088562716165}" type="pres">
      <dgm:prSet presAssocID="{B01CEE87-2D88-46A9-BC71-8B06D8B14252}" presName="vertTwo" presStyleCnt="0"/>
      <dgm:spPr/>
    </dgm:pt>
    <dgm:pt modelId="{045C6F7D-3E99-4BBF-BC66-34D6B1D9A9F0}" type="pres">
      <dgm:prSet presAssocID="{B01CEE87-2D88-46A9-BC71-8B06D8B14252}" presName="txTwo" presStyleLbl="node2" presStyleIdx="1" presStyleCnt="10">
        <dgm:presLayoutVars>
          <dgm:chPref val="3"/>
        </dgm:presLayoutVars>
      </dgm:prSet>
      <dgm:spPr/>
    </dgm:pt>
    <dgm:pt modelId="{B8F16AC8-FB0B-4E9F-ABCC-07C390859D0C}" type="pres">
      <dgm:prSet presAssocID="{B01CEE87-2D88-46A9-BC71-8B06D8B14252}" presName="horzTwo" presStyleCnt="0"/>
      <dgm:spPr/>
    </dgm:pt>
    <dgm:pt modelId="{B681D7AF-D1A5-4391-8EBE-291B129FF200}" type="pres">
      <dgm:prSet presAssocID="{3A6881BB-BB9A-4BFD-86A2-BC65AC9FE022}" presName="sibSpaceTwo" presStyleCnt="0"/>
      <dgm:spPr/>
    </dgm:pt>
    <dgm:pt modelId="{83C3FD50-B79F-42FF-B84B-8069FA7395D9}" type="pres">
      <dgm:prSet presAssocID="{81C69691-69E7-4C78-AF65-768B330C6C08}" presName="vertTwo" presStyleCnt="0"/>
      <dgm:spPr/>
    </dgm:pt>
    <dgm:pt modelId="{93F75F26-573A-47A7-8208-8FB1353CBE67}" type="pres">
      <dgm:prSet presAssocID="{81C69691-69E7-4C78-AF65-768B330C6C08}" presName="txTwo" presStyleLbl="node2" presStyleIdx="2" presStyleCnt="10">
        <dgm:presLayoutVars>
          <dgm:chPref val="3"/>
        </dgm:presLayoutVars>
      </dgm:prSet>
      <dgm:spPr/>
    </dgm:pt>
    <dgm:pt modelId="{5DF97232-93E7-444E-913B-D2D33EBD24BE}" type="pres">
      <dgm:prSet presAssocID="{81C69691-69E7-4C78-AF65-768B330C6C08}" presName="horzTwo" presStyleCnt="0"/>
      <dgm:spPr/>
    </dgm:pt>
    <dgm:pt modelId="{269E4339-2DB1-480F-AE63-A27771D4C722}" type="pres">
      <dgm:prSet presAssocID="{5A5853B4-ED15-48F3-8F94-E298CDAC7978}" presName="sibSpaceTwo" presStyleCnt="0"/>
      <dgm:spPr/>
    </dgm:pt>
    <dgm:pt modelId="{4BAB35CA-68FD-4DCD-878F-3485A626965E}" type="pres">
      <dgm:prSet presAssocID="{64EAC807-6C26-4C60-8C69-EB171F0DBD76}" presName="vertTwo" presStyleCnt="0"/>
      <dgm:spPr/>
    </dgm:pt>
    <dgm:pt modelId="{F5AA207A-6BC6-440E-9A31-2367D001CFA3}" type="pres">
      <dgm:prSet presAssocID="{64EAC807-6C26-4C60-8C69-EB171F0DBD76}" presName="txTwo" presStyleLbl="node2" presStyleIdx="3" presStyleCnt="10">
        <dgm:presLayoutVars>
          <dgm:chPref val="3"/>
        </dgm:presLayoutVars>
      </dgm:prSet>
      <dgm:spPr/>
    </dgm:pt>
    <dgm:pt modelId="{9CAB2058-F553-415B-8CF1-48FA4ED32B1E}" type="pres">
      <dgm:prSet presAssocID="{64EAC807-6C26-4C60-8C69-EB171F0DBD76}" presName="horzTwo" presStyleCnt="0"/>
      <dgm:spPr/>
    </dgm:pt>
    <dgm:pt modelId="{E88A10D3-E691-4687-97F4-3388FC49DD9F}" type="pres">
      <dgm:prSet presAssocID="{9B8144D3-B82E-47D8-81DC-F1F0E4F94372}" presName="sibSpaceTwo" presStyleCnt="0"/>
      <dgm:spPr/>
    </dgm:pt>
    <dgm:pt modelId="{38D0AD5A-31D5-4FF8-A69B-C59D7A7BD7E1}" type="pres">
      <dgm:prSet presAssocID="{BB374CCB-9882-4668-A198-3513DD987EEA}" presName="vertTwo" presStyleCnt="0"/>
      <dgm:spPr/>
    </dgm:pt>
    <dgm:pt modelId="{9A68363A-2B97-404A-AFBE-A3CDD1BD1791}" type="pres">
      <dgm:prSet presAssocID="{BB374CCB-9882-4668-A198-3513DD987EEA}" presName="txTwo" presStyleLbl="node2" presStyleIdx="4" presStyleCnt="10">
        <dgm:presLayoutVars>
          <dgm:chPref val="3"/>
        </dgm:presLayoutVars>
      </dgm:prSet>
      <dgm:spPr/>
    </dgm:pt>
    <dgm:pt modelId="{5506931E-EF0D-4802-B56C-303C421C2E63}" type="pres">
      <dgm:prSet presAssocID="{BB374CCB-9882-4668-A198-3513DD987EEA}" presName="horzTwo" presStyleCnt="0"/>
      <dgm:spPr/>
    </dgm:pt>
    <dgm:pt modelId="{5F2B7CF7-0565-4E5C-9E3B-2F2AEBF60945}" type="pres">
      <dgm:prSet presAssocID="{9C6A5CBF-6C39-43AA-B18F-7B6319D295C5}" presName="sibSpaceTwo" presStyleCnt="0"/>
      <dgm:spPr/>
    </dgm:pt>
    <dgm:pt modelId="{5C8E1869-C16B-46F5-B66C-EB79CFDDA4AA}" type="pres">
      <dgm:prSet presAssocID="{40553A53-E979-4F99-A897-5F3E5DD0F92D}" presName="vertTwo" presStyleCnt="0"/>
      <dgm:spPr/>
    </dgm:pt>
    <dgm:pt modelId="{0F7537BF-6F0A-432A-A222-466B233D4272}" type="pres">
      <dgm:prSet presAssocID="{40553A53-E979-4F99-A897-5F3E5DD0F92D}" presName="txTwo" presStyleLbl="node2" presStyleIdx="5" presStyleCnt="10">
        <dgm:presLayoutVars>
          <dgm:chPref val="3"/>
        </dgm:presLayoutVars>
      </dgm:prSet>
      <dgm:spPr/>
    </dgm:pt>
    <dgm:pt modelId="{49855AAE-D1F8-4856-AD62-2F8F9E4AE7DD}" type="pres">
      <dgm:prSet presAssocID="{40553A53-E979-4F99-A897-5F3E5DD0F92D}" presName="horzTwo" presStyleCnt="0"/>
      <dgm:spPr/>
    </dgm:pt>
    <dgm:pt modelId="{C8108622-3F11-4B24-A554-283A4299670C}" type="pres">
      <dgm:prSet presAssocID="{83D84230-B415-4B2D-B25F-FC4F787DE790}" presName="sibSpaceTwo" presStyleCnt="0"/>
      <dgm:spPr/>
    </dgm:pt>
    <dgm:pt modelId="{7336A248-BB33-49DD-8DBD-336F8902D36C}" type="pres">
      <dgm:prSet presAssocID="{AA6B6F3B-C5A2-4424-9650-741E19D2ED06}" presName="vertTwo" presStyleCnt="0"/>
      <dgm:spPr/>
    </dgm:pt>
    <dgm:pt modelId="{B89D2F4E-F1D8-4E52-966A-95E45B67EFEE}" type="pres">
      <dgm:prSet presAssocID="{AA6B6F3B-C5A2-4424-9650-741E19D2ED06}" presName="txTwo" presStyleLbl="node2" presStyleIdx="6" presStyleCnt="10">
        <dgm:presLayoutVars>
          <dgm:chPref val="3"/>
        </dgm:presLayoutVars>
      </dgm:prSet>
      <dgm:spPr/>
    </dgm:pt>
    <dgm:pt modelId="{6BF63F8C-D472-4A92-AC24-BFC4D3D8CD1A}" type="pres">
      <dgm:prSet presAssocID="{AA6B6F3B-C5A2-4424-9650-741E19D2ED06}" presName="horzTwo" presStyleCnt="0"/>
      <dgm:spPr/>
    </dgm:pt>
    <dgm:pt modelId="{56265B87-50E7-4054-907E-F027E89D7799}" type="pres">
      <dgm:prSet presAssocID="{E4B5296E-8524-406E-AD4A-A88D231867B7}" presName="sibSpaceTwo" presStyleCnt="0"/>
      <dgm:spPr/>
    </dgm:pt>
    <dgm:pt modelId="{38C67556-817C-43CF-BB33-2C7F24BDFEB7}" type="pres">
      <dgm:prSet presAssocID="{8B506F39-A0BA-4645-BD5A-4130E2F31FD9}" presName="vertTwo" presStyleCnt="0"/>
      <dgm:spPr/>
    </dgm:pt>
    <dgm:pt modelId="{EC6FA197-BEFF-46E3-B7F8-143BEE84EC7B}" type="pres">
      <dgm:prSet presAssocID="{8B506F39-A0BA-4645-BD5A-4130E2F31FD9}" presName="txTwo" presStyleLbl="node2" presStyleIdx="7" presStyleCnt="10">
        <dgm:presLayoutVars>
          <dgm:chPref val="3"/>
        </dgm:presLayoutVars>
      </dgm:prSet>
      <dgm:spPr/>
    </dgm:pt>
    <dgm:pt modelId="{3208A205-E2DE-49BC-96D0-5EBDB060C846}" type="pres">
      <dgm:prSet presAssocID="{8B506F39-A0BA-4645-BD5A-4130E2F31FD9}" presName="horzTwo" presStyleCnt="0"/>
      <dgm:spPr/>
    </dgm:pt>
    <dgm:pt modelId="{9DDEE5A0-0790-43E3-A042-60519D2178D2}" type="pres">
      <dgm:prSet presAssocID="{9515A187-4BF8-4F83-B9DC-C69F2C6D8E04}" presName="sibSpaceTwo" presStyleCnt="0"/>
      <dgm:spPr/>
    </dgm:pt>
    <dgm:pt modelId="{0A64AC56-D446-4023-90B9-7F323A90BF56}" type="pres">
      <dgm:prSet presAssocID="{44ABEED8-F5DD-454F-ACDF-C6E4D9A752BB}" presName="vertTwo" presStyleCnt="0"/>
      <dgm:spPr/>
    </dgm:pt>
    <dgm:pt modelId="{8B389BE2-4F76-49C2-A046-2B225BCBE04F}" type="pres">
      <dgm:prSet presAssocID="{44ABEED8-F5DD-454F-ACDF-C6E4D9A752BB}" presName="txTwo" presStyleLbl="node2" presStyleIdx="8" presStyleCnt="10">
        <dgm:presLayoutVars>
          <dgm:chPref val="3"/>
        </dgm:presLayoutVars>
      </dgm:prSet>
      <dgm:spPr/>
    </dgm:pt>
    <dgm:pt modelId="{1190BA00-92AE-439A-A0D0-FBE4EB9A99DD}" type="pres">
      <dgm:prSet presAssocID="{44ABEED8-F5DD-454F-ACDF-C6E4D9A752BB}" presName="horzTwo" presStyleCnt="0"/>
      <dgm:spPr/>
    </dgm:pt>
    <dgm:pt modelId="{3B049973-DB3D-41C8-AB3C-BE2619CF4459}" type="pres">
      <dgm:prSet presAssocID="{79EC2C4B-9A5C-402F-A6A7-FFBEB07A2D50}" presName="sibSpaceTwo" presStyleCnt="0"/>
      <dgm:spPr/>
    </dgm:pt>
    <dgm:pt modelId="{5FE21028-F12D-40B3-966D-689A72392094}" type="pres">
      <dgm:prSet presAssocID="{A2235A5C-A6E2-420B-9DF2-E19B22B53E9E}" presName="vertTwo" presStyleCnt="0"/>
      <dgm:spPr/>
    </dgm:pt>
    <dgm:pt modelId="{59FB6389-4488-40A0-9FB2-B06515690A97}" type="pres">
      <dgm:prSet presAssocID="{A2235A5C-A6E2-420B-9DF2-E19B22B53E9E}" presName="txTwo" presStyleLbl="node2" presStyleIdx="9" presStyleCnt="10">
        <dgm:presLayoutVars>
          <dgm:chPref val="3"/>
        </dgm:presLayoutVars>
      </dgm:prSet>
      <dgm:spPr/>
    </dgm:pt>
    <dgm:pt modelId="{DF84C8EE-4DC1-4E59-A34D-B83EC15A1777}" type="pres">
      <dgm:prSet presAssocID="{A2235A5C-A6E2-420B-9DF2-E19B22B53E9E}" presName="horzTwo" presStyleCnt="0"/>
      <dgm:spPr/>
    </dgm:pt>
  </dgm:ptLst>
  <dgm:cxnLst>
    <dgm:cxn modelId="{8726AB01-9E6F-495C-8E6F-F230E7481907}" srcId="{65C21C14-B065-4B48-AC6A-0AD779D911B5}" destId="{8B506F39-A0BA-4645-BD5A-4130E2F31FD9}" srcOrd="7" destOrd="0" parTransId="{16B8DEDD-4E3E-424A-AF5D-17B262ADFC11}" sibTransId="{9515A187-4BF8-4F83-B9DC-C69F2C6D8E04}"/>
    <dgm:cxn modelId="{9F66550F-8083-417F-97CD-4D0989FB345A}" type="presOf" srcId="{8B506F39-A0BA-4645-BD5A-4130E2F31FD9}" destId="{EC6FA197-BEFF-46E3-B7F8-143BEE84EC7B}" srcOrd="0" destOrd="0" presId="urn:microsoft.com/office/officeart/2005/8/layout/hierarchy4"/>
    <dgm:cxn modelId="{550A525E-AEBF-422B-A6E6-B2F11B9D94A9}" srcId="{65C21C14-B065-4B48-AC6A-0AD779D911B5}" destId="{BB374CCB-9882-4668-A198-3513DD987EEA}" srcOrd="4" destOrd="0" parTransId="{426393B3-9B83-4B65-920F-0E0FDD1C95B8}" sibTransId="{9C6A5CBF-6C39-43AA-B18F-7B6319D295C5}"/>
    <dgm:cxn modelId="{AFB11E6A-C641-4B6C-ABC0-1F3784C53961}" srcId="{65C21C14-B065-4B48-AC6A-0AD779D911B5}" destId="{1D3648CF-9750-4D00-84E9-A39C4569D49E}" srcOrd="0" destOrd="0" parTransId="{8FF137D9-2380-47B4-9934-5196B19166FF}" sibTransId="{20D7A34D-81FD-4A20-8211-FD0776C4F2E1}"/>
    <dgm:cxn modelId="{2CBFB24F-AECB-495B-8B58-4CF887660F89}" type="presOf" srcId="{40553A53-E979-4F99-A897-5F3E5DD0F92D}" destId="{0F7537BF-6F0A-432A-A222-466B233D4272}" srcOrd="0" destOrd="0" presId="urn:microsoft.com/office/officeart/2005/8/layout/hierarchy4"/>
    <dgm:cxn modelId="{FEABF15A-2766-4F12-9A0E-DBBC036DDDED}" srcId="{65C21C14-B065-4B48-AC6A-0AD779D911B5}" destId="{64EAC807-6C26-4C60-8C69-EB171F0DBD76}" srcOrd="3" destOrd="0" parTransId="{32677C90-D0EC-4CBE-B774-B1A88365BF46}" sibTransId="{9B8144D3-B82E-47D8-81DC-F1F0E4F94372}"/>
    <dgm:cxn modelId="{9931D883-0242-4427-A22E-D26897AF7E22}" srcId="{4316FFA1-8DD5-4C7D-B2D8-952562B49679}" destId="{65C21C14-B065-4B48-AC6A-0AD779D911B5}" srcOrd="0" destOrd="0" parTransId="{475B54AB-543A-4B1C-B5ED-5A2A3282EA54}" sibTransId="{FB430B4A-BF15-4F5D-8493-F57E5A4F12E1}"/>
    <dgm:cxn modelId="{BBA7CE85-7CB4-484D-A9F8-F4EECEEADB38}" srcId="{65C21C14-B065-4B48-AC6A-0AD779D911B5}" destId="{AA6B6F3B-C5A2-4424-9650-741E19D2ED06}" srcOrd="6" destOrd="0" parTransId="{4CC30D21-5F9B-4992-8A91-D25C4F3097D4}" sibTransId="{E4B5296E-8524-406E-AD4A-A88D231867B7}"/>
    <dgm:cxn modelId="{4EBCBA89-79EC-4344-9C6E-53E7B4B40EFC}" type="presOf" srcId="{64EAC807-6C26-4C60-8C69-EB171F0DBD76}" destId="{F5AA207A-6BC6-440E-9A31-2367D001CFA3}" srcOrd="0" destOrd="0" presId="urn:microsoft.com/office/officeart/2005/8/layout/hierarchy4"/>
    <dgm:cxn modelId="{40C5EE90-0CA5-43C0-8F67-A5E67374602F}" type="presOf" srcId="{44ABEED8-F5DD-454F-ACDF-C6E4D9A752BB}" destId="{8B389BE2-4F76-49C2-A046-2B225BCBE04F}" srcOrd="0" destOrd="0" presId="urn:microsoft.com/office/officeart/2005/8/layout/hierarchy4"/>
    <dgm:cxn modelId="{B9A70B93-0E07-4001-BDB6-537F767B7E1B}" type="presOf" srcId="{AA6B6F3B-C5A2-4424-9650-741E19D2ED06}" destId="{B89D2F4E-F1D8-4E52-966A-95E45B67EFEE}" srcOrd="0" destOrd="0" presId="urn:microsoft.com/office/officeart/2005/8/layout/hierarchy4"/>
    <dgm:cxn modelId="{3D4EA897-2FE0-4556-B19D-EB4AA4D8DE24}" type="presOf" srcId="{4316FFA1-8DD5-4C7D-B2D8-952562B49679}" destId="{D7E38E6C-F7DE-45D1-89B5-64B1549F20D7}" srcOrd="0" destOrd="0" presId="urn:microsoft.com/office/officeart/2005/8/layout/hierarchy4"/>
    <dgm:cxn modelId="{CDDC7B98-EB11-4E4F-9238-3924F618FC9C}" type="presOf" srcId="{65C21C14-B065-4B48-AC6A-0AD779D911B5}" destId="{463EDD06-A4C7-49C5-8732-3329719DB8E4}" srcOrd="0" destOrd="0" presId="urn:microsoft.com/office/officeart/2005/8/layout/hierarchy4"/>
    <dgm:cxn modelId="{144293A6-6686-4F29-AC1A-B95E7DF422F0}" type="presOf" srcId="{B01CEE87-2D88-46A9-BC71-8B06D8B14252}" destId="{045C6F7D-3E99-4BBF-BC66-34D6B1D9A9F0}" srcOrd="0" destOrd="0" presId="urn:microsoft.com/office/officeart/2005/8/layout/hierarchy4"/>
    <dgm:cxn modelId="{7D303CD0-FAE5-4180-9515-3BB7BFD7FF17}" srcId="{65C21C14-B065-4B48-AC6A-0AD779D911B5}" destId="{A2235A5C-A6E2-420B-9DF2-E19B22B53E9E}" srcOrd="9" destOrd="0" parTransId="{25E497C0-6F02-4EEA-BB8E-522D97A7C8A5}" sibTransId="{99BD1F3A-A986-4B93-85BD-7B44F76B2615}"/>
    <dgm:cxn modelId="{BA500ED2-C9EA-403A-AA96-16904268EF14}" srcId="{65C21C14-B065-4B48-AC6A-0AD779D911B5}" destId="{81C69691-69E7-4C78-AF65-768B330C6C08}" srcOrd="2" destOrd="0" parTransId="{D1C43B4E-2501-4D1F-B764-31E31C8805D4}" sibTransId="{5A5853B4-ED15-48F3-8F94-E298CDAC7978}"/>
    <dgm:cxn modelId="{2D270DD7-1588-4ACD-83D7-42FE0B1E7B66}" type="presOf" srcId="{A2235A5C-A6E2-420B-9DF2-E19B22B53E9E}" destId="{59FB6389-4488-40A0-9FB2-B06515690A97}" srcOrd="0" destOrd="0" presId="urn:microsoft.com/office/officeart/2005/8/layout/hierarchy4"/>
    <dgm:cxn modelId="{F1B0AED7-AD26-4454-AF68-5561F834A3AE}" type="presOf" srcId="{BB374CCB-9882-4668-A198-3513DD987EEA}" destId="{9A68363A-2B97-404A-AFBE-A3CDD1BD1791}" srcOrd="0" destOrd="0" presId="urn:microsoft.com/office/officeart/2005/8/layout/hierarchy4"/>
    <dgm:cxn modelId="{19FA91D8-595B-4A61-B22A-1350188EE4DC}" type="presOf" srcId="{1D3648CF-9750-4D00-84E9-A39C4569D49E}" destId="{BA9277C7-DECF-466C-8B97-45BA705C5CDB}" srcOrd="0" destOrd="0" presId="urn:microsoft.com/office/officeart/2005/8/layout/hierarchy4"/>
    <dgm:cxn modelId="{A4B2D3D8-DCF3-472C-801F-300B5E503ABD}" srcId="{65C21C14-B065-4B48-AC6A-0AD779D911B5}" destId="{44ABEED8-F5DD-454F-ACDF-C6E4D9A752BB}" srcOrd="8" destOrd="0" parTransId="{62496C23-A819-490D-9B7B-F2B41C764EB0}" sibTransId="{79EC2C4B-9A5C-402F-A6A7-FFBEB07A2D50}"/>
    <dgm:cxn modelId="{E17FBCE8-2F6E-43FB-83D9-9FE0CEB4655B}" srcId="{65C21C14-B065-4B48-AC6A-0AD779D911B5}" destId="{B01CEE87-2D88-46A9-BC71-8B06D8B14252}" srcOrd="1" destOrd="0" parTransId="{1C387249-F209-4310-93AE-BF7DF4C8526A}" sibTransId="{3A6881BB-BB9A-4BFD-86A2-BC65AC9FE022}"/>
    <dgm:cxn modelId="{9F96EFEB-19E7-4510-8361-091C026AB500}" srcId="{65C21C14-B065-4B48-AC6A-0AD779D911B5}" destId="{40553A53-E979-4F99-A897-5F3E5DD0F92D}" srcOrd="5" destOrd="0" parTransId="{8ADC0C44-3016-4DAD-8C57-90BCA0C4B1B4}" sibTransId="{83D84230-B415-4B2D-B25F-FC4F787DE790}"/>
    <dgm:cxn modelId="{975FEEED-2CBE-40B5-822C-21728DCCB5F0}" type="presOf" srcId="{81C69691-69E7-4C78-AF65-768B330C6C08}" destId="{93F75F26-573A-47A7-8208-8FB1353CBE67}" srcOrd="0" destOrd="0" presId="urn:microsoft.com/office/officeart/2005/8/layout/hierarchy4"/>
    <dgm:cxn modelId="{C11E816B-1ACC-4508-B75B-1FED25475275}" type="presParOf" srcId="{D7E38E6C-F7DE-45D1-89B5-64B1549F20D7}" destId="{85D2FF51-38B4-4DDF-B357-3394CB4EFC47}" srcOrd="0" destOrd="0" presId="urn:microsoft.com/office/officeart/2005/8/layout/hierarchy4"/>
    <dgm:cxn modelId="{DE33BBC1-56A3-4D47-A42A-B7ABD823A69E}" type="presParOf" srcId="{85D2FF51-38B4-4DDF-B357-3394CB4EFC47}" destId="{463EDD06-A4C7-49C5-8732-3329719DB8E4}" srcOrd="0" destOrd="0" presId="urn:microsoft.com/office/officeart/2005/8/layout/hierarchy4"/>
    <dgm:cxn modelId="{EC4B4BC7-5BA3-4938-9DCF-7D7E4C82734E}" type="presParOf" srcId="{85D2FF51-38B4-4DDF-B357-3394CB4EFC47}" destId="{ABD0FEAB-F387-416B-8A6F-434128385E2C}" srcOrd="1" destOrd="0" presId="urn:microsoft.com/office/officeart/2005/8/layout/hierarchy4"/>
    <dgm:cxn modelId="{FBD8EE6F-950F-4D10-954F-48EC5AB95EEC}" type="presParOf" srcId="{85D2FF51-38B4-4DDF-B357-3394CB4EFC47}" destId="{AA276B0F-7889-426F-925D-50082977A9E5}" srcOrd="2" destOrd="0" presId="urn:microsoft.com/office/officeart/2005/8/layout/hierarchy4"/>
    <dgm:cxn modelId="{E388795D-798C-44CE-80C9-B5BCF78FD74A}" type="presParOf" srcId="{AA276B0F-7889-426F-925D-50082977A9E5}" destId="{7932A2FF-807B-4DBF-9B18-4014A22333F6}" srcOrd="0" destOrd="0" presId="urn:microsoft.com/office/officeart/2005/8/layout/hierarchy4"/>
    <dgm:cxn modelId="{6E87AB6F-C240-4290-BD32-9E9EB3F42850}" type="presParOf" srcId="{7932A2FF-807B-4DBF-9B18-4014A22333F6}" destId="{BA9277C7-DECF-466C-8B97-45BA705C5CDB}" srcOrd="0" destOrd="0" presId="urn:microsoft.com/office/officeart/2005/8/layout/hierarchy4"/>
    <dgm:cxn modelId="{82053F03-61A3-49D3-AC2E-EDB19F1003F9}" type="presParOf" srcId="{7932A2FF-807B-4DBF-9B18-4014A22333F6}" destId="{2F56D00C-DE63-4314-BBD4-32F04E172C69}" srcOrd="1" destOrd="0" presId="urn:microsoft.com/office/officeart/2005/8/layout/hierarchy4"/>
    <dgm:cxn modelId="{2088538E-6BFA-4283-AB5A-7E056E1290A9}" type="presParOf" srcId="{AA276B0F-7889-426F-925D-50082977A9E5}" destId="{F44206A0-5EEC-4B3A-A830-E8C6D2763D0B}" srcOrd="1" destOrd="0" presId="urn:microsoft.com/office/officeart/2005/8/layout/hierarchy4"/>
    <dgm:cxn modelId="{055C2B02-0C92-47F5-A3E7-4C5DEE142889}" type="presParOf" srcId="{AA276B0F-7889-426F-925D-50082977A9E5}" destId="{901FAC74-E494-4657-A6E2-088562716165}" srcOrd="2" destOrd="0" presId="urn:microsoft.com/office/officeart/2005/8/layout/hierarchy4"/>
    <dgm:cxn modelId="{BBA883A2-8C82-4AAD-9908-3ED19291728D}" type="presParOf" srcId="{901FAC74-E494-4657-A6E2-088562716165}" destId="{045C6F7D-3E99-4BBF-BC66-34D6B1D9A9F0}" srcOrd="0" destOrd="0" presId="urn:microsoft.com/office/officeart/2005/8/layout/hierarchy4"/>
    <dgm:cxn modelId="{C66DF795-9D22-4300-9491-9C3D846EA9E8}" type="presParOf" srcId="{901FAC74-E494-4657-A6E2-088562716165}" destId="{B8F16AC8-FB0B-4E9F-ABCC-07C390859D0C}" srcOrd="1" destOrd="0" presId="urn:microsoft.com/office/officeart/2005/8/layout/hierarchy4"/>
    <dgm:cxn modelId="{2D132CCB-8701-4F80-B153-AA0E05690DF7}" type="presParOf" srcId="{AA276B0F-7889-426F-925D-50082977A9E5}" destId="{B681D7AF-D1A5-4391-8EBE-291B129FF200}" srcOrd="3" destOrd="0" presId="urn:microsoft.com/office/officeart/2005/8/layout/hierarchy4"/>
    <dgm:cxn modelId="{BBD76290-DDEF-4DFC-A11D-96EF490C9CE2}" type="presParOf" srcId="{AA276B0F-7889-426F-925D-50082977A9E5}" destId="{83C3FD50-B79F-42FF-B84B-8069FA7395D9}" srcOrd="4" destOrd="0" presId="urn:microsoft.com/office/officeart/2005/8/layout/hierarchy4"/>
    <dgm:cxn modelId="{F93D23E2-A709-4CB0-83A9-BF96C51B7591}" type="presParOf" srcId="{83C3FD50-B79F-42FF-B84B-8069FA7395D9}" destId="{93F75F26-573A-47A7-8208-8FB1353CBE67}" srcOrd="0" destOrd="0" presId="urn:microsoft.com/office/officeart/2005/8/layout/hierarchy4"/>
    <dgm:cxn modelId="{ED3EED21-BF54-4B8E-8293-56AAAAB1D450}" type="presParOf" srcId="{83C3FD50-B79F-42FF-B84B-8069FA7395D9}" destId="{5DF97232-93E7-444E-913B-D2D33EBD24BE}" srcOrd="1" destOrd="0" presId="urn:microsoft.com/office/officeart/2005/8/layout/hierarchy4"/>
    <dgm:cxn modelId="{3C43512E-F7BD-4E23-957F-5CA8BDF30579}" type="presParOf" srcId="{AA276B0F-7889-426F-925D-50082977A9E5}" destId="{269E4339-2DB1-480F-AE63-A27771D4C722}" srcOrd="5" destOrd="0" presId="urn:microsoft.com/office/officeart/2005/8/layout/hierarchy4"/>
    <dgm:cxn modelId="{404C36BE-7B8C-4309-A438-F466FCA2C919}" type="presParOf" srcId="{AA276B0F-7889-426F-925D-50082977A9E5}" destId="{4BAB35CA-68FD-4DCD-878F-3485A626965E}" srcOrd="6" destOrd="0" presId="urn:microsoft.com/office/officeart/2005/8/layout/hierarchy4"/>
    <dgm:cxn modelId="{F9A511BB-ECBF-4E19-B505-DC0011DA59AB}" type="presParOf" srcId="{4BAB35CA-68FD-4DCD-878F-3485A626965E}" destId="{F5AA207A-6BC6-440E-9A31-2367D001CFA3}" srcOrd="0" destOrd="0" presId="urn:microsoft.com/office/officeart/2005/8/layout/hierarchy4"/>
    <dgm:cxn modelId="{33CABD74-1018-4585-A0B2-3046825B14D8}" type="presParOf" srcId="{4BAB35CA-68FD-4DCD-878F-3485A626965E}" destId="{9CAB2058-F553-415B-8CF1-48FA4ED32B1E}" srcOrd="1" destOrd="0" presId="urn:microsoft.com/office/officeart/2005/8/layout/hierarchy4"/>
    <dgm:cxn modelId="{62E98C7F-94A1-48C3-8269-85511A4745DB}" type="presParOf" srcId="{AA276B0F-7889-426F-925D-50082977A9E5}" destId="{E88A10D3-E691-4687-97F4-3388FC49DD9F}" srcOrd="7" destOrd="0" presId="urn:microsoft.com/office/officeart/2005/8/layout/hierarchy4"/>
    <dgm:cxn modelId="{88FF50E8-7BD7-4D90-801D-4DA7A5B03169}" type="presParOf" srcId="{AA276B0F-7889-426F-925D-50082977A9E5}" destId="{38D0AD5A-31D5-4FF8-A69B-C59D7A7BD7E1}" srcOrd="8" destOrd="0" presId="urn:microsoft.com/office/officeart/2005/8/layout/hierarchy4"/>
    <dgm:cxn modelId="{9DB48D69-7EBE-4142-977F-A0812C78DB1B}" type="presParOf" srcId="{38D0AD5A-31D5-4FF8-A69B-C59D7A7BD7E1}" destId="{9A68363A-2B97-404A-AFBE-A3CDD1BD1791}" srcOrd="0" destOrd="0" presId="urn:microsoft.com/office/officeart/2005/8/layout/hierarchy4"/>
    <dgm:cxn modelId="{60CF841B-A12C-4B26-A8DB-0B50569EBB1D}" type="presParOf" srcId="{38D0AD5A-31D5-4FF8-A69B-C59D7A7BD7E1}" destId="{5506931E-EF0D-4802-B56C-303C421C2E63}" srcOrd="1" destOrd="0" presId="urn:microsoft.com/office/officeart/2005/8/layout/hierarchy4"/>
    <dgm:cxn modelId="{88E0B3D6-A35D-49F4-AD3B-90CA8904A6BD}" type="presParOf" srcId="{AA276B0F-7889-426F-925D-50082977A9E5}" destId="{5F2B7CF7-0565-4E5C-9E3B-2F2AEBF60945}" srcOrd="9" destOrd="0" presId="urn:microsoft.com/office/officeart/2005/8/layout/hierarchy4"/>
    <dgm:cxn modelId="{E9500F76-375E-4759-8240-C8EED2CC3C83}" type="presParOf" srcId="{AA276B0F-7889-426F-925D-50082977A9E5}" destId="{5C8E1869-C16B-46F5-B66C-EB79CFDDA4AA}" srcOrd="10" destOrd="0" presId="urn:microsoft.com/office/officeart/2005/8/layout/hierarchy4"/>
    <dgm:cxn modelId="{41EC4155-B3EC-4C05-84FF-3478504D2EA3}" type="presParOf" srcId="{5C8E1869-C16B-46F5-B66C-EB79CFDDA4AA}" destId="{0F7537BF-6F0A-432A-A222-466B233D4272}" srcOrd="0" destOrd="0" presId="urn:microsoft.com/office/officeart/2005/8/layout/hierarchy4"/>
    <dgm:cxn modelId="{76032DA3-6369-4660-BDF5-F78CD44D1734}" type="presParOf" srcId="{5C8E1869-C16B-46F5-B66C-EB79CFDDA4AA}" destId="{49855AAE-D1F8-4856-AD62-2F8F9E4AE7DD}" srcOrd="1" destOrd="0" presId="urn:microsoft.com/office/officeart/2005/8/layout/hierarchy4"/>
    <dgm:cxn modelId="{C0DCB91F-2B08-48B5-9006-6CDD3A47D53F}" type="presParOf" srcId="{AA276B0F-7889-426F-925D-50082977A9E5}" destId="{C8108622-3F11-4B24-A554-283A4299670C}" srcOrd="11" destOrd="0" presId="urn:microsoft.com/office/officeart/2005/8/layout/hierarchy4"/>
    <dgm:cxn modelId="{57521081-62E5-4DD5-8437-ADCC16F9BC5B}" type="presParOf" srcId="{AA276B0F-7889-426F-925D-50082977A9E5}" destId="{7336A248-BB33-49DD-8DBD-336F8902D36C}" srcOrd="12" destOrd="0" presId="urn:microsoft.com/office/officeart/2005/8/layout/hierarchy4"/>
    <dgm:cxn modelId="{7570F554-AADE-4C27-9B05-B54827AF3BD0}" type="presParOf" srcId="{7336A248-BB33-49DD-8DBD-336F8902D36C}" destId="{B89D2F4E-F1D8-4E52-966A-95E45B67EFEE}" srcOrd="0" destOrd="0" presId="urn:microsoft.com/office/officeart/2005/8/layout/hierarchy4"/>
    <dgm:cxn modelId="{7C531EA4-E864-40B4-867C-F392DCCAD8E4}" type="presParOf" srcId="{7336A248-BB33-49DD-8DBD-336F8902D36C}" destId="{6BF63F8C-D472-4A92-AC24-BFC4D3D8CD1A}" srcOrd="1" destOrd="0" presId="urn:microsoft.com/office/officeart/2005/8/layout/hierarchy4"/>
    <dgm:cxn modelId="{8634D0ED-4ED8-403F-8905-E382CCBEFD36}" type="presParOf" srcId="{AA276B0F-7889-426F-925D-50082977A9E5}" destId="{56265B87-50E7-4054-907E-F027E89D7799}" srcOrd="13" destOrd="0" presId="urn:microsoft.com/office/officeart/2005/8/layout/hierarchy4"/>
    <dgm:cxn modelId="{5AA57220-9457-4DC3-A4DF-484011E2538F}" type="presParOf" srcId="{AA276B0F-7889-426F-925D-50082977A9E5}" destId="{38C67556-817C-43CF-BB33-2C7F24BDFEB7}" srcOrd="14" destOrd="0" presId="urn:microsoft.com/office/officeart/2005/8/layout/hierarchy4"/>
    <dgm:cxn modelId="{7C9B7E52-4F83-4F48-96B1-8BD5A64C19C2}" type="presParOf" srcId="{38C67556-817C-43CF-BB33-2C7F24BDFEB7}" destId="{EC6FA197-BEFF-46E3-B7F8-143BEE84EC7B}" srcOrd="0" destOrd="0" presId="urn:microsoft.com/office/officeart/2005/8/layout/hierarchy4"/>
    <dgm:cxn modelId="{9D026183-42F8-46F9-AC60-B018B2000217}" type="presParOf" srcId="{38C67556-817C-43CF-BB33-2C7F24BDFEB7}" destId="{3208A205-E2DE-49BC-96D0-5EBDB060C846}" srcOrd="1" destOrd="0" presId="urn:microsoft.com/office/officeart/2005/8/layout/hierarchy4"/>
    <dgm:cxn modelId="{41D3078B-CF20-4506-8421-C3333E53A2CF}" type="presParOf" srcId="{AA276B0F-7889-426F-925D-50082977A9E5}" destId="{9DDEE5A0-0790-43E3-A042-60519D2178D2}" srcOrd="15" destOrd="0" presId="urn:microsoft.com/office/officeart/2005/8/layout/hierarchy4"/>
    <dgm:cxn modelId="{87FAFDCC-50C5-482E-9DCB-5BE355F288F5}" type="presParOf" srcId="{AA276B0F-7889-426F-925D-50082977A9E5}" destId="{0A64AC56-D446-4023-90B9-7F323A90BF56}" srcOrd="16" destOrd="0" presId="urn:microsoft.com/office/officeart/2005/8/layout/hierarchy4"/>
    <dgm:cxn modelId="{67FE0269-ECF7-47D7-B8CC-1EA784A552A8}" type="presParOf" srcId="{0A64AC56-D446-4023-90B9-7F323A90BF56}" destId="{8B389BE2-4F76-49C2-A046-2B225BCBE04F}" srcOrd="0" destOrd="0" presId="urn:microsoft.com/office/officeart/2005/8/layout/hierarchy4"/>
    <dgm:cxn modelId="{252A4E6E-AD6B-43F7-BCCD-D8D4AD50C06E}" type="presParOf" srcId="{0A64AC56-D446-4023-90B9-7F323A90BF56}" destId="{1190BA00-92AE-439A-A0D0-FBE4EB9A99DD}" srcOrd="1" destOrd="0" presId="urn:microsoft.com/office/officeart/2005/8/layout/hierarchy4"/>
    <dgm:cxn modelId="{7F2314C3-B42D-432A-BFC3-58F32EDC3511}" type="presParOf" srcId="{AA276B0F-7889-426F-925D-50082977A9E5}" destId="{3B049973-DB3D-41C8-AB3C-BE2619CF4459}" srcOrd="17" destOrd="0" presId="urn:microsoft.com/office/officeart/2005/8/layout/hierarchy4"/>
    <dgm:cxn modelId="{45BC9394-EE9E-49B0-8065-CAAD44AB4F35}" type="presParOf" srcId="{AA276B0F-7889-426F-925D-50082977A9E5}" destId="{5FE21028-F12D-40B3-966D-689A72392094}" srcOrd="18" destOrd="0" presId="urn:microsoft.com/office/officeart/2005/8/layout/hierarchy4"/>
    <dgm:cxn modelId="{D3299AF8-4FAF-410F-B00B-608A6DF880C6}" type="presParOf" srcId="{5FE21028-F12D-40B3-966D-689A72392094}" destId="{59FB6389-4488-40A0-9FB2-B06515690A97}" srcOrd="0" destOrd="0" presId="urn:microsoft.com/office/officeart/2005/8/layout/hierarchy4"/>
    <dgm:cxn modelId="{0D1B0B57-935B-4504-871E-BD0DB98FA6B5}" type="presParOf" srcId="{5FE21028-F12D-40B3-966D-689A72392094}" destId="{DF84C8EE-4DC1-4E59-A34D-B83EC15A177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81068-834F-40C8-9F7F-835C127638F3}">
      <dsp:nvSpPr>
        <dsp:cNvPr id="0" name=""/>
        <dsp:cNvSpPr/>
      </dsp:nvSpPr>
      <dsp:spPr>
        <a:xfrm>
          <a:off x="1181870" y="0"/>
          <a:ext cx="3760192" cy="3760192"/>
        </a:xfrm>
        <a:prstGeom prst="triangl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B5D2C-6A0C-43BD-99AF-5EF9E4C828B1}">
      <dsp:nvSpPr>
        <dsp:cNvPr id="0" name=""/>
        <dsp:cNvSpPr/>
      </dsp:nvSpPr>
      <dsp:spPr>
        <a:xfrm>
          <a:off x="3120014" y="504055"/>
          <a:ext cx="2856546" cy="73397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zh-CN" altLang="en-US" sz="3000" b="1" kern="1200" dirty="0">
              <a:latin typeface="楷体" pitchFamily="49" charset="-122"/>
              <a:ea typeface="楷体" pitchFamily="49" charset="-122"/>
            </a:rPr>
            <a:t>民：人民</a:t>
          </a:r>
        </a:p>
      </dsp:txBody>
      <dsp:txXfrm>
        <a:off x="3155844" y="539885"/>
        <a:ext cx="2784886" cy="662319"/>
      </dsp:txXfrm>
    </dsp:sp>
    <dsp:sp modelId="{995FFF28-EC01-4B26-ACAB-7E27F9284DA3}">
      <dsp:nvSpPr>
        <dsp:cNvPr id="0" name=""/>
        <dsp:cNvSpPr/>
      </dsp:nvSpPr>
      <dsp:spPr>
        <a:xfrm>
          <a:off x="3120002" y="1365441"/>
          <a:ext cx="2904084" cy="954766"/>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b="1" kern="1200" dirty="0">
              <a:latin typeface="楷体" pitchFamily="49" charset="-122"/>
              <a:ea typeface="楷体" pitchFamily="49" charset="-122"/>
            </a:rPr>
            <a:t>法：法律，在中国的地位仅次于宪法</a:t>
          </a:r>
        </a:p>
      </dsp:txBody>
      <dsp:txXfrm>
        <a:off x="3166610" y="1412049"/>
        <a:ext cx="2810868" cy="861550"/>
      </dsp:txXfrm>
    </dsp:sp>
    <dsp:sp modelId="{430C3F5D-3F5F-4C2E-BC7F-9CE9A4C2244D}">
      <dsp:nvSpPr>
        <dsp:cNvPr id="0" name=""/>
        <dsp:cNvSpPr/>
      </dsp:nvSpPr>
      <dsp:spPr>
        <a:xfrm>
          <a:off x="3192018" y="2413337"/>
          <a:ext cx="2941064" cy="861528"/>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latin typeface="楷体" pitchFamily="49" charset="-122"/>
              <a:ea typeface="楷体" pitchFamily="49" charset="-122"/>
            </a:rPr>
            <a:t>典：典籍，典范</a:t>
          </a:r>
        </a:p>
      </dsp:txBody>
      <dsp:txXfrm>
        <a:off x="3234074" y="2455393"/>
        <a:ext cx="2856952" cy="777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FF43A-8B0C-46F7-8A3B-38DEC444C98E}">
      <dsp:nvSpPr>
        <dsp:cNvPr id="0" name=""/>
        <dsp:cNvSpPr/>
      </dsp:nvSpPr>
      <dsp:spPr>
        <a:xfrm>
          <a:off x="6708" y="0"/>
          <a:ext cx="2005113" cy="72008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1911</a:t>
          </a:r>
          <a:endParaRPr lang="zh-CN" altLang="en-US" sz="3200" kern="1200" dirty="0"/>
        </a:p>
      </dsp:txBody>
      <dsp:txXfrm>
        <a:off x="27798" y="21090"/>
        <a:ext cx="1962933" cy="677900"/>
      </dsp:txXfrm>
    </dsp:sp>
    <dsp:sp modelId="{7DD8AEF3-0AF1-422A-BE6B-3F8CDE25977A}">
      <dsp:nvSpPr>
        <dsp:cNvPr id="0" name=""/>
        <dsp:cNvSpPr/>
      </dsp:nvSpPr>
      <dsp:spPr>
        <a:xfrm>
          <a:off x="2212333" y="111405"/>
          <a:ext cx="425084" cy="4972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CN" altLang="en-US" sz="2200" kern="1200"/>
        </a:p>
      </dsp:txBody>
      <dsp:txXfrm>
        <a:off x="2212333" y="210859"/>
        <a:ext cx="297559" cy="298360"/>
      </dsp:txXfrm>
    </dsp:sp>
    <dsp:sp modelId="{B74BCD7D-31B7-4D99-9353-7F67ECBB9944}">
      <dsp:nvSpPr>
        <dsp:cNvPr id="0" name=""/>
        <dsp:cNvSpPr/>
      </dsp:nvSpPr>
      <dsp:spPr>
        <a:xfrm>
          <a:off x="2813867" y="0"/>
          <a:ext cx="2005113" cy="72008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1929</a:t>
          </a:r>
          <a:endParaRPr lang="zh-CN" altLang="en-US" sz="3200" kern="1200" dirty="0"/>
        </a:p>
      </dsp:txBody>
      <dsp:txXfrm>
        <a:off x="2834957" y="21090"/>
        <a:ext cx="1962933" cy="677900"/>
      </dsp:txXfrm>
    </dsp:sp>
    <dsp:sp modelId="{BF46F9D6-C2AB-4EFC-A4FD-555110E57509}">
      <dsp:nvSpPr>
        <dsp:cNvPr id="0" name=""/>
        <dsp:cNvSpPr/>
      </dsp:nvSpPr>
      <dsp:spPr>
        <a:xfrm>
          <a:off x="5019492" y="111405"/>
          <a:ext cx="425084" cy="4972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CN" altLang="en-US" sz="2200" kern="1200"/>
        </a:p>
      </dsp:txBody>
      <dsp:txXfrm>
        <a:off x="5019492" y="210859"/>
        <a:ext cx="297559" cy="298360"/>
      </dsp:txXfrm>
    </dsp:sp>
    <dsp:sp modelId="{752D0427-32A2-4D9E-991F-D910FBD51273}">
      <dsp:nvSpPr>
        <dsp:cNvPr id="0" name=""/>
        <dsp:cNvSpPr/>
      </dsp:nvSpPr>
      <dsp:spPr>
        <a:xfrm>
          <a:off x="5621026" y="0"/>
          <a:ext cx="2005113" cy="72008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zh-CN" sz="3200" kern="1200"/>
            <a:t>1949</a:t>
          </a:r>
          <a:endParaRPr lang="zh-CN" altLang="en-US" sz="3200" kern="1200" dirty="0"/>
        </a:p>
      </dsp:txBody>
      <dsp:txXfrm>
        <a:off x="5642116" y="21090"/>
        <a:ext cx="1962933" cy="677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7D398-0721-455F-A6F5-99D16347637D}">
      <dsp:nvSpPr>
        <dsp:cNvPr id="0" name=""/>
        <dsp:cNvSpPr/>
      </dsp:nvSpPr>
      <dsp:spPr>
        <a:xfrm>
          <a:off x="3937" y="245839"/>
          <a:ext cx="1220760" cy="732456"/>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altLang="zh-CN" sz="3300" kern="1200" dirty="0"/>
            <a:t>1954</a:t>
          </a:r>
          <a:endParaRPr lang="zh-CN" altLang="en-US" sz="3300" kern="1200" dirty="0"/>
        </a:p>
      </dsp:txBody>
      <dsp:txXfrm>
        <a:off x="25390" y="267292"/>
        <a:ext cx="1177854" cy="689550"/>
      </dsp:txXfrm>
    </dsp:sp>
    <dsp:sp modelId="{77D86588-B8DE-4C76-AA30-B52BD791884B}">
      <dsp:nvSpPr>
        <dsp:cNvPr id="0" name=""/>
        <dsp:cNvSpPr/>
      </dsp:nvSpPr>
      <dsp:spPr>
        <a:xfrm>
          <a:off x="1346774" y="460693"/>
          <a:ext cx="258801" cy="302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a:off x="1346774" y="521243"/>
        <a:ext cx="181161" cy="181648"/>
      </dsp:txXfrm>
    </dsp:sp>
    <dsp:sp modelId="{F2136D91-C39B-4E13-B9A1-1F904E1B1EAC}">
      <dsp:nvSpPr>
        <dsp:cNvPr id="0" name=""/>
        <dsp:cNvSpPr/>
      </dsp:nvSpPr>
      <dsp:spPr>
        <a:xfrm>
          <a:off x="1713002" y="245839"/>
          <a:ext cx="1220760" cy="732456"/>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altLang="zh-CN" sz="3300" kern="1200" dirty="0"/>
            <a:t>1962</a:t>
          </a:r>
          <a:endParaRPr lang="zh-CN" altLang="en-US" sz="3300" kern="1200" dirty="0"/>
        </a:p>
      </dsp:txBody>
      <dsp:txXfrm>
        <a:off x="1734455" y="267292"/>
        <a:ext cx="1177854" cy="689550"/>
      </dsp:txXfrm>
    </dsp:sp>
    <dsp:sp modelId="{2E009366-0592-415E-B240-81FD45FC843B}">
      <dsp:nvSpPr>
        <dsp:cNvPr id="0" name=""/>
        <dsp:cNvSpPr/>
      </dsp:nvSpPr>
      <dsp:spPr>
        <a:xfrm>
          <a:off x="3055839" y="460693"/>
          <a:ext cx="258801" cy="302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a:off x="3055839" y="521243"/>
        <a:ext cx="181161" cy="181648"/>
      </dsp:txXfrm>
    </dsp:sp>
    <dsp:sp modelId="{F2373395-90CF-4A77-AD71-2CBA261D366E}">
      <dsp:nvSpPr>
        <dsp:cNvPr id="0" name=""/>
        <dsp:cNvSpPr/>
      </dsp:nvSpPr>
      <dsp:spPr>
        <a:xfrm>
          <a:off x="3422067" y="245839"/>
          <a:ext cx="1220760" cy="732456"/>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altLang="zh-CN" sz="3300" kern="1200" dirty="0"/>
            <a:t>1979</a:t>
          </a:r>
          <a:endParaRPr lang="zh-CN" altLang="en-US" sz="3300" kern="1200" dirty="0"/>
        </a:p>
      </dsp:txBody>
      <dsp:txXfrm>
        <a:off x="3443520" y="267292"/>
        <a:ext cx="1177854" cy="689550"/>
      </dsp:txXfrm>
    </dsp:sp>
    <dsp:sp modelId="{6EB3CC24-2A65-4954-A8F8-3184101786F2}">
      <dsp:nvSpPr>
        <dsp:cNvPr id="0" name=""/>
        <dsp:cNvSpPr/>
      </dsp:nvSpPr>
      <dsp:spPr>
        <a:xfrm>
          <a:off x="4764904" y="460693"/>
          <a:ext cx="258801" cy="302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a:off x="4764904" y="521243"/>
        <a:ext cx="181161" cy="181648"/>
      </dsp:txXfrm>
    </dsp:sp>
    <dsp:sp modelId="{50C9CF96-E609-416E-B198-A23969B7BADB}">
      <dsp:nvSpPr>
        <dsp:cNvPr id="0" name=""/>
        <dsp:cNvSpPr/>
      </dsp:nvSpPr>
      <dsp:spPr>
        <a:xfrm>
          <a:off x="5131132" y="245839"/>
          <a:ext cx="1220760" cy="732456"/>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altLang="zh-CN" sz="3300" kern="1200" dirty="0"/>
            <a:t>2001</a:t>
          </a:r>
          <a:endParaRPr lang="zh-CN" altLang="en-US" sz="3300" kern="1200" dirty="0"/>
        </a:p>
      </dsp:txBody>
      <dsp:txXfrm>
        <a:off x="5152585" y="267292"/>
        <a:ext cx="1177854" cy="689550"/>
      </dsp:txXfrm>
    </dsp:sp>
    <dsp:sp modelId="{55D0BAB8-9A3E-46A2-B773-CAF5D0E6F361}">
      <dsp:nvSpPr>
        <dsp:cNvPr id="0" name=""/>
        <dsp:cNvSpPr/>
      </dsp:nvSpPr>
      <dsp:spPr>
        <a:xfrm>
          <a:off x="6473969" y="460693"/>
          <a:ext cx="258801" cy="302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a:off x="6473969" y="521243"/>
        <a:ext cx="181161" cy="181648"/>
      </dsp:txXfrm>
    </dsp:sp>
    <dsp:sp modelId="{4BD31865-115F-4956-B7C9-288797B12027}">
      <dsp:nvSpPr>
        <dsp:cNvPr id="0" name=""/>
        <dsp:cNvSpPr/>
      </dsp:nvSpPr>
      <dsp:spPr>
        <a:xfrm>
          <a:off x="6840197" y="245839"/>
          <a:ext cx="1220760" cy="732456"/>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altLang="zh-CN" sz="3300" kern="1200" dirty="0"/>
            <a:t>2014</a:t>
          </a:r>
          <a:endParaRPr lang="zh-CN" altLang="en-US" sz="3300" kern="1200" dirty="0"/>
        </a:p>
      </dsp:txBody>
      <dsp:txXfrm>
        <a:off x="6861650" y="267292"/>
        <a:ext cx="1177854" cy="689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A215-27E7-4AE8-B753-9C0819CFB989}">
      <dsp:nvSpPr>
        <dsp:cNvPr id="0" name=""/>
        <dsp:cNvSpPr/>
      </dsp:nvSpPr>
      <dsp:spPr>
        <a:xfrm>
          <a:off x="4273" y="2051"/>
          <a:ext cx="7696309" cy="485505"/>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zh-CN" altLang="en-US" sz="3400" b="1" kern="1200" dirty="0">
              <a:solidFill>
                <a:srgbClr val="C00000"/>
              </a:solidFill>
              <a:latin typeface="黑体" panose="02010609060101010101" pitchFamily="49" charset="-122"/>
              <a:ea typeface="黑体" panose="02010609060101010101" pitchFamily="49" charset="-122"/>
            </a:rPr>
            <a:t>物权编</a:t>
          </a:r>
          <a:r>
            <a:rPr lang="zh-CN" altLang="en-US" sz="2800" b="1" kern="1200" dirty="0">
              <a:solidFill>
                <a:schemeClr val="tx1"/>
              </a:solidFill>
              <a:latin typeface="黑体" panose="02010609060101010101" pitchFamily="49" charset="-122"/>
              <a:ea typeface="黑体" panose="02010609060101010101" pitchFamily="49" charset="-122"/>
            </a:rPr>
            <a:t>（共五个分编，二十章，</a:t>
          </a:r>
          <a:r>
            <a:rPr lang="en-US" altLang="zh-CN" sz="2800" b="1" kern="1200" dirty="0">
              <a:solidFill>
                <a:schemeClr val="tx1"/>
              </a:solidFill>
              <a:latin typeface="黑体" panose="02010609060101010101" pitchFamily="49" charset="-122"/>
              <a:ea typeface="黑体" panose="02010609060101010101" pitchFamily="49" charset="-122"/>
            </a:rPr>
            <a:t>258</a:t>
          </a:r>
          <a:r>
            <a:rPr lang="zh-CN" altLang="en-US" sz="2800" b="1" kern="1200" dirty="0">
              <a:solidFill>
                <a:schemeClr val="tx1"/>
              </a:solidFill>
              <a:latin typeface="黑体" panose="02010609060101010101" pitchFamily="49" charset="-122"/>
              <a:ea typeface="黑体" panose="02010609060101010101" pitchFamily="49" charset="-122"/>
            </a:rPr>
            <a:t>条）</a:t>
          </a:r>
        </a:p>
      </dsp:txBody>
      <dsp:txXfrm>
        <a:off x="18493" y="16271"/>
        <a:ext cx="7667869" cy="457065"/>
      </dsp:txXfrm>
    </dsp:sp>
    <dsp:sp modelId="{7109854B-0E6F-4755-91B9-1696231570B0}">
      <dsp:nvSpPr>
        <dsp:cNvPr id="0" name=""/>
        <dsp:cNvSpPr/>
      </dsp:nvSpPr>
      <dsp:spPr>
        <a:xfrm>
          <a:off x="14855" y="611014"/>
          <a:ext cx="1537587" cy="107140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solidFill>
                <a:schemeClr val="bg1"/>
              </a:solidFill>
            </a:rPr>
            <a:t>通则</a:t>
          </a:r>
        </a:p>
      </dsp:txBody>
      <dsp:txXfrm>
        <a:off x="46235" y="642394"/>
        <a:ext cx="1474827" cy="1008640"/>
      </dsp:txXfrm>
    </dsp:sp>
    <dsp:sp modelId="{9CAAA23F-B988-48CD-BA15-EF822423EBB7}">
      <dsp:nvSpPr>
        <dsp:cNvPr id="0" name=""/>
        <dsp:cNvSpPr/>
      </dsp:nvSpPr>
      <dsp:spPr>
        <a:xfrm>
          <a:off x="170921" y="1792319"/>
          <a:ext cx="1334780" cy="1914731"/>
        </a:xfrm>
        <a:prstGeom prst="roundRect">
          <a:avLst>
            <a:gd name="adj" fmla="val 10000"/>
          </a:avLst>
        </a:prstGeom>
        <a:solidFill>
          <a:srgbClr val="FFFF00"/>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楷体" panose="02010609060101010101" pitchFamily="49" charset="-122"/>
              <a:ea typeface="楷体" panose="02010609060101010101" pitchFamily="49" charset="-122"/>
            </a:rPr>
            <a:t>物权的设立、变更、专人和消灭；物权的保护</a:t>
          </a:r>
        </a:p>
      </dsp:txBody>
      <dsp:txXfrm>
        <a:off x="210015" y="1831413"/>
        <a:ext cx="1256592" cy="1836543"/>
      </dsp:txXfrm>
    </dsp:sp>
    <dsp:sp modelId="{E5EFD390-E45A-44CD-AEBD-E37074F4B56A}">
      <dsp:nvSpPr>
        <dsp:cNvPr id="0" name=""/>
        <dsp:cNvSpPr/>
      </dsp:nvSpPr>
      <dsp:spPr>
        <a:xfrm>
          <a:off x="1681600" y="611014"/>
          <a:ext cx="1537587" cy="107140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所有权</a:t>
          </a:r>
        </a:p>
      </dsp:txBody>
      <dsp:txXfrm>
        <a:off x="1712980" y="642394"/>
        <a:ext cx="1474827" cy="1008640"/>
      </dsp:txXfrm>
    </dsp:sp>
    <dsp:sp modelId="{874EA3FF-4987-401F-9056-4C11818BB3EB}">
      <dsp:nvSpPr>
        <dsp:cNvPr id="0" name=""/>
        <dsp:cNvSpPr/>
      </dsp:nvSpPr>
      <dsp:spPr>
        <a:xfrm>
          <a:off x="1704142" y="1805873"/>
          <a:ext cx="1492503" cy="1936491"/>
        </a:xfrm>
        <a:prstGeom prst="roundRect">
          <a:avLst>
            <a:gd name="adj" fmla="val 10000"/>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kern="1200" dirty="0">
              <a:solidFill>
                <a:schemeClr val="tx1"/>
              </a:solidFill>
              <a:latin typeface="楷体" panose="02010609060101010101" pitchFamily="49" charset="-122"/>
              <a:ea typeface="楷体" panose="02010609060101010101" pitchFamily="49" charset="-122"/>
            </a:rPr>
            <a:t>国家所有权和集体所有权、私人所有权；业主的建筑物区分所有权；相邻关系；共有；所有权取得的特别规定</a:t>
          </a:r>
        </a:p>
      </dsp:txBody>
      <dsp:txXfrm>
        <a:off x="1747856" y="1849587"/>
        <a:ext cx="1405075" cy="1849063"/>
      </dsp:txXfrm>
    </dsp:sp>
    <dsp:sp modelId="{6B56A760-8351-4B54-88F4-C05586A191AF}">
      <dsp:nvSpPr>
        <dsp:cNvPr id="0" name=""/>
        <dsp:cNvSpPr/>
      </dsp:nvSpPr>
      <dsp:spPr>
        <a:xfrm>
          <a:off x="3348345" y="611014"/>
          <a:ext cx="1583684" cy="107140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用益物权</a:t>
          </a:r>
        </a:p>
      </dsp:txBody>
      <dsp:txXfrm>
        <a:off x="3379725" y="642394"/>
        <a:ext cx="1520924" cy="1008640"/>
      </dsp:txXfrm>
    </dsp:sp>
    <dsp:sp modelId="{2236C4C0-1651-4E1C-9E6B-6B8BC32F65FE}">
      <dsp:nvSpPr>
        <dsp:cNvPr id="0" name=""/>
        <dsp:cNvSpPr/>
      </dsp:nvSpPr>
      <dsp:spPr>
        <a:xfrm>
          <a:off x="3351433" y="1805873"/>
          <a:ext cx="1577507" cy="1915128"/>
        </a:xfrm>
        <a:prstGeom prst="roundRect">
          <a:avLst>
            <a:gd name="adj" fmla="val 10000"/>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楷体" panose="02010609060101010101" pitchFamily="49" charset="-122"/>
              <a:ea typeface="楷体" panose="02010609060101010101" pitchFamily="49" charset="-122"/>
            </a:rPr>
            <a:t>土地承包经营权；建设用地使用权；宅基地使用权；居住权；地役权</a:t>
          </a:r>
        </a:p>
      </dsp:txBody>
      <dsp:txXfrm>
        <a:off x="3397637" y="1852077"/>
        <a:ext cx="1485099" cy="1822720"/>
      </dsp:txXfrm>
    </dsp:sp>
    <dsp:sp modelId="{DD53E820-76BB-414F-9672-4B3EF4E2EEDF}">
      <dsp:nvSpPr>
        <dsp:cNvPr id="0" name=""/>
        <dsp:cNvSpPr/>
      </dsp:nvSpPr>
      <dsp:spPr>
        <a:xfrm>
          <a:off x="5061187" y="611014"/>
          <a:ext cx="1537587" cy="107140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担保物权</a:t>
          </a:r>
        </a:p>
      </dsp:txBody>
      <dsp:txXfrm>
        <a:off x="5092567" y="642394"/>
        <a:ext cx="1474827" cy="1008640"/>
      </dsp:txXfrm>
    </dsp:sp>
    <dsp:sp modelId="{3C20042E-44AC-4655-B9AA-625C98B99B53}">
      <dsp:nvSpPr>
        <dsp:cNvPr id="0" name=""/>
        <dsp:cNvSpPr/>
      </dsp:nvSpPr>
      <dsp:spPr>
        <a:xfrm>
          <a:off x="5115930" y="1805873"/>
          <a:ext cx="1428100" cy="1812991"/>
        </a:xfrm>
        <a:prstGeom prst="roundRect">
          <a:avLst>
            <a:gd name="adj" fmla="val 10000"/>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楷体" panose="02010609060101010101" pitchFamily="49" charset="-122"/>
              <a:ea typeface="楷体" panose="02010609060101010101" pitchFamily="49" charset="-122"/>
            </a:rPr>
            <a:t>抵押权；质权；留置权</a:t>
          </a:r>
        </a:p>
      </dsp:txBody>
      <dsp:txXfrm>
        <a:off x="5157758" y="1847701"/>
        <a:ext cx="1344444" cy="1729335"/>
      </dsp:txXfrm>
    </dsp:sp>
    <dsp:sp modelId="{82D93072-C1C5-4D61-9360-3A635146FE6B}">
      <dsp:nvSpPr>
        <dsp:cNvPr id="0" name=""/>
        <dsp:cNvSpPr/>
      </dsp:nvSpPr>
      <dsp:spPr>
        <a:xfrm>
          <a:off x="6727931" y="611014"/>
          <a:ext cx="962068" cy="95486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b="1" kern="1200" dirty="0"/>
            <a:t>占有</a:t>
          </a:r>
        </a:p>
      </dsp:txBody>
      <dsp:txXfrm>
        <a:off x="6755898" y="638981"/>
        <a:ext cx="906134" cy="898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EDD06-A4C7-49C5-8732-3329719DB8E4}">
      <dsp:nvSpPr>
        <dsp:cNvPr id="0" name=""/>
        <dsp:cNvSpPr/>
      </dsp:nvSpPr>
      <dsp:spPr>
        <a:xfrm>
          <a:off x="2740" y="494"/>
          <a:ext cx="8203431" cy="692271"/>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solidFill>
                <a:srgbClr val="FF0000"/>
              </a:solidFill>
              <a:latin typeface="黑体" panose="02010609060101010101" pitchFamily="49" charset="-122"/>
              <a:ea typeface="黑体" panose="02010609060101010101" pitchFamily="49" charset="-122"/>
            </a:rPr>
            <a:t>合同编（共</a:t>
          </a:r>
          <a:r>
            <a:rPr lang="en-US" altLang="zh-CN" sz="2600" b="1" kern="1200" dirty="0">
              <a:solidFill>
                <a:srgbClr val="FF0000"/>
              </a:solidFill>
              <a:latin typeface="黑体" panose="02010609060101010101" pitchFamily="49" charset="-122"/>
              <a:ea typeface="黑体" panose="02010609060101010101" pitchFamily="49" charset="-122"/>
            </a:rPr>
            <a:t>29</a:t>
          </a:r>
          <a:r>
            <a:rPr lang="zh-CN" altLang="en-US" sz="2600" b="1" kern="1200" dirty="0">
              <a:solidFill>
                <a:srgbClr val="FF0000"/>
              </a:solidFill>
              <a:latin typeface="黑体" panose="02010609060101010101" pitchFamily="49" charset="-122"/>
              <a:ea typeface="黑体" panose="02010609060101010101" pitchFamily="49" charset="-122"/>
            </a:rPr>
            <a:t>章，</a:t>
          </a:r>
          <a:r>
            <a:rPr lang="en-US" altLang="zh-CN" sz="2600" b="1" kern="1200" dirty="0">
              <a:solidFill>
                <a:srgbClr val="FF0000"/>
              </a:solidFill>
              <a:latin typeface="黑体" panose="02010609060101010101" pitchFamily="49" charset="-122"/>
              <a:ea typeface="黑体" panose="02010609060101010101" pitchFamily="49" charset="-122"/>
            </a:rPr>
            <a:t>526</a:t>
          </a:r>
          <a:r>
            <a:rPr lang="zh-CN" altLang="en-US" sz="2600" b="1" kern="1200" dirty="0">
              <a:solidFill>
                <a:srgbClr val="FF0000"/>
              </a:solidFill>
              <a:latin typeface="黑体" panose="02010609060101010101" pitchFamily="49" charset="-122"/>
              <a:ea typeface="黑体" panose="02010609060101010101" pitchFamily="49" charset="-122"/>
            </a:rPr>
            <a:t>条）</a:t>
          </a:r>
        </a:p>
      </dsp:txBody>
      <dsp:txXfrm>
        <a:off x="23016" y="20770"/>
        <a:ext cx="8162879" cy="651719"/>
      </dsp:txXfrm>
    </dsp:sp>
    <dsp:sp modelId="{820DCB8C-DAA3-45EC-A7E0-683AD735E9B3}">
      <dsp:nvSpPr>
        <dsp:cNvPr id="0" name=""/>
        <dsp:cNvSpPr/>
      </dsp:nvSpPr>
      <dsp:spPr>
        <a:xfrm>
          <a:off x="14777" y="860172"/>
          <a:ext cx="2654880" cy="611569"/>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通则</a:t>
          </a:r>
        </a:p>
      </dsp:txBody>
      <dsp:txXfrm>
        <a:off x="32689" y="878084"/>
        <a:ext cx="2619056" cy="575745"/>
      </dsp:txXfrm>
    </dsp:sp>
    <dsp:sp modelId="{D5AC32B3-63E0-49A3-85EB-819AA0F281B3}">
      <dsp:nvSpPr>
        <dsp:cNvPr id="0" name=""/>
        <dsp:cNvSpPr/>
      </dsp:nvSpPr>
      <dsp:spPr>
        <a:xfrm>
          <a:off x="75721" y="1693553"/>
          <a:ext cx="2541460" cy="1988599"/>
        </a:xfrm>
        <a:prstGeom prst="roundRect">
          <a:avLst>
            <a:gd name="adj" fmla="val 10000"/>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rPr>
            <a:t>合同的订立、效力、履行、保全、变更和转让、权利义务终止和违约责任</a:t>
          </a:r>
        </a:p>
      </dsp:txBody>
      <dsp:txXfrm>
        <a:off x="133965" y="1751797"/>
        <a:ext cx="2424972" cy="1872111"/>
      </dsp:txXfrm>
    </dsp:sp>
    <dsp:sp modelId="{E9DA98C6-C4A5-4BE1-AF62-8EE8778BB96B}">
      <dsp:nvSpPr>
        <dsp:cNvPr id="0" name=""/>
        <dsp:cNvSpPr/>
      </dsp:nvSpPr>
      <dsp:spPr>
        <a:xfrm>
          <a:off x="3135504" y="856111"/>
          <a:ext cx="3044727" cy="54158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典型合同（</a:t>
          </a:r>
          <a:r>
            <a:rPr lang="en-US" altLang="zh-CN" sz="2600" kern="1200" dirty="0"/>
            <a:t>19</a:t>
          </a:r>
          <a:r>
            <a:rPr lang="zh-CN" altLang="en-US" sz="2600" kern="1200" dirty="0"/>
            <a:t>）</a:t>
          </a:r>
        </a:p>
      </dsp:txBody>
      <dsp:txXfrm>
        <a:off x="3151366" y="871973"/>
        <a:ext cx="3013003" cy="509856"/>
      </dsp:txXfrm>
    </dsp:sp>
    <dsp:sp modelId="{D5E1BB37-163A-470A-97F2-AD5A5A5777B4}">
      <dsp:nvSpPr>
        <dsp:cNvPr id="0" name=""/>
        <dsp:cNvSpPr/>
      </dsp:nvSpPr>
      <dsp:spPr>
        <a:xfrm>
          <a:off x="2940280" y="1548953"/>
          <a:ext cx="3462040" cy="2192364"/>
        </a:xfrm>
        <a:prstGeom prst="roundRect">
          <a:avLst>
            <a:gd name="adj" fmla="val 10000"/>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en-US" sz="1700" kern="1200" dirty="0">
              <a:solidFill>
                <a:schemeClr val="tx1"/>
              </a:solidFill>
            </a:rPr>
            <a:t>买卖合同，</a:t>
          </a:r>
          <a:r>
            <a:rPr lang="zh-CN" sz="1700" kern="1200" dirty="0">
              <a:solidFill>
                <a:schemeClr val="tx1"/>
              </a:solidFill>
            </a:rPr>
            <a:t>供用电、水、气、热力合同</a:t>
          </a:r>
          <a:r>
            <a:rPr lang="zh-CN" altLang="en-US" sz="1700" kern="1200" dirty="0">
              <a:solidFill>
                <a:schemeClr val="tx1"/>
              </a:solidFill>
            </a:rPr>
            <a:t>，赠与合同，借款合同，保证合同，租赁合同，融资租赁合同，保理合同，承揽合同，建设工程合同，运输合同，技术合同，保管合同，仓储合同，委托合同，物业服务合同，行纪合同，中介合同，合伙合同</a:t>
          </a:r>
        </a:p>
      </dsp:txBody>
      <dsp:txXfrm>
        <a:off x="3004492" y="1613165"/>
        <a:ext cx="3333616" cy="2063940"/>
      </dsp:txXfrm>
    </dsp:sp>
    <dsp:sp modelId="{4B92EC09-58DA-4E0B-9E0C-28365FF7A2CD}">
      <dsp:nvSpPr>
        <dsp:cNvPr id="0" name=""/>
        <dsp:cNvSpPr/>
      </dsp:nvSpPr>
      <dsp:spPr>
        <a:xfrm>
          <a:off x="6768756" y="792088"/>
          <a:ext cx="1296719" cy="568432"/>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准合同</a:t>
          </a:r>
        </a:p>
      </dsp:txBody>
      <dsp:txXfrm>
        <a:off x="6785405" y="808737"/>
        <a:ext cx="1263421" cy="535134"/>
      </dsp:txXfrm>
    </dsp:sp>
    <dsp:sp modelId="{E0EC8146-E196-4164-BB19-E0DF631FA58F}">
      <dsp:nvSpPr>
        <dsp:cNvPr id="0" name=""/>
        <dsp:cNvSpPr/>
      </dsp:nvSpPr>
      <dsp:spPr>
        <a:xfrm>
          <a:off x="6620349" y="1697819"/>
          <a:ext cx="1527063" cy="2036487"/>
        </a:xfrm>
        <a:prstGeom prst="roundRect">
          <a:avLst>
            <a:gd name="adj" fmla="val 10000"/>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solidFill>
                <a:schemeClr val="tx1"/>
              </a:solidFill>
            </a:rPr>
            <a:t>无因管理</a:t>
          </a:r>
          <a:endParaRPr lang="en-US" altLang="zh-CN" sz="2200" kern="1200" dirty="0">
            <a:solidFill>
              <a:schemeClr val="tx1"/>
            </a:solidFill>
          </a:endParaRPr>
        </a:p>
        <a:p>
          <a:pPr marL="0" lvl="0" indent="0" algn="l" defTabSz="977900">
            <a:lnSpc>
              <a:spcPct val="90000"/>
            </a:lnSpc>
            <a:spcBef>
              <a:spcPct val="0"/>
            </a:spcBef>
            <a:spcAft>
              <a:spcPct val="35000"/>
            </a:spcAft>
            <a:buNone/>
          </a:pPr>
          <a:r>
            <a:rPr lang="zh-CN" altLang="en-US" sz="2200" kern="1200" dirty="0">
              <a:solidFill>
                <a:schemeClr val="tx1"/>
              </a:solidFill>
            </a:rPr>
            <a:t>不当得利</a:t>
          </a:r>
        </a:p>
      </dsp:txBody>
      <dsp:txXfrm>
        <a:off x="6665075" y="1742545"/>
        <a:ext cx="1437611" cy="1947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EDD06-A4C7-49C5-8732-3329719DB8E4}">
      <dsp:nvSpPr>
        <dsp:cNvPr id="0" name=""/>
        <dsp:cNvSpPr/>
      </dsp:nvSpPr>
      <dsp:spPr>
        <a:xfrm>
          <a:off x="1303" y="1430"/>
          <a:ext cx="8566344" cy="965573"/>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b="1" kern="1200" dirty="0">
              <a:solidFill>
                <a:srgbClr val="FF0000"/>
              </a:solidFill>
              <a:latin typeface="黑体" panose="02010609060101010101" pitchFamily="49" charset="-122"/>
              <a:ea typeface="黑体" panose="02010609060101010101" pitchFamily="49" charset="-122"/>
            </a:rPr>
            <a:t>人格权编（共</a:t>
          </a:r>
          <a:r>
            <a:rPr lang="en-US" altLang="zh-CN" sz="3300" b="1" kern="1200" dirty="0">
              <a:solidFill>
                <a:srgbClr val="FF0000"/>
              </a:solidFill>
              <a:latin typeface="黑体" panose="02010609060101010101" pitchFamily="49" charset="-122"/>
              <a:ea typeface="黑体" panose="02010609060101010101" pitchFamily="49" charset="-122"/>
            </a:rPr>
            <a:t>6</a:t>
          </a:r>
          <a:r>
            <a:rPr lang="zh-CN" altLang="en-US" sz="3300" b="1" kern="1200" dirty="0">
              <a:solidFill>
                <a:srgbClr val="FF0000"/>
              </a:solidFill>
              <a:latin typeface="黑体" panose="02010609060101010101" pitchFamily="49" charset="-122"/>
              <a:ea typeface="黑体" panose="02010609060101010101" pitchFamily="49" charset="-122"/>
            </a:rPr>
            <a:t>章，</a:t>
          </a:r>
          <a:r>
            <a:rPr lang="en-US" altLang="zh-CN" sz="3300" b="1" kern="1200" dirty="0">
              <a:solidFill>
                <a:srgbClr val="FF0000"/>
              </a:solidFill>
              <a:latin typeface="黑体" panose="02010609060101010101" pitchFamily="49" charset="-122"/>
              <a:ea typeface="黑体" panose="02010609060101010101" pitchFamily="49" charset="-122"/>
            </a:rPr>
            <a:t>51</a:t>
          </a:r>
          <a:r>
            <a:rPr lang="zh-CN" altLang="en-US" sz="3300" b="1" kern="1200" dirty="0">
              <a:solidFill>
                <a:srgbClr val="FF0000"/>
              </a:solidFill>
              <a:latin typeface="黑体" panose="02010609060101010101" pitchFamily="49" charset="-122"/>
              <a:ea typeface="黑体" panose="02010609060101010101" pitchFamily="49" charset="-122"/>
            </a:rPr>
            <a:t>条）</a:t>
          </a:r>
        </a:p>
      </dsp:txBody>
      <dsp:txXfrm>
        <a:off x="29584" y="29711"/>
        <a:ext cx="8509782" cy="909011"/>
      </dsp:txXfrm>
    </dsp:sp>
    <dsp:sp modelId="{B15D3C70-E7E0-44BA-8078-191E5B22912E}">
      <dsp:nvSpPr>
        <dsp:cNvPr id="0" name=""/>
        <dsp:cNvSpPr/>
      </dsp:nvSpPr>
      <dsp:spPr>
        <a:xfrm>
          <a:off x="2288" y="1273477"/>
          <a:ext cx="999112" cy="221700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一般规定</a:t>
          </a:r>
        </a:p>
      </dsp:txBody>
      <dsp:txXfrm>
        <a:off x="31551" y="1302740"/>
        <a:ext cx="940586" cy="2158474"/>
      </dsp:txXfrm>
    </dsp:sp>
    <dsp:sp modelId="{045C6F7D-3E99-4BBF-BC66-34D6B1D9A9F0}">
      <dsp:nvSpPr>
        <dsp:cNvPr id="0" name=""/>
        <dsp:cNvSpPr/>
      </dsp:nvSpPr>
      <dsp:spPr>
        <a:xfrm>
          <a:off x="1126872" y="1273477"/>
          <a:ext cx="1493708"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sz="3000" b="1" kern="1200" dirty="0"/>
            <a:t>生命权</a:t>
          </a:r>
          <a:endParaRPr lang="en-US" altLang="zh-CN" sz="3000" b="1" kern="1200" dirty="0"/>
        </a:p>
        <a:p>
          <a:pPr marL="0" lvl="0" indent="0" algn="ctr" defTabSz="1333500">
            <a:lnSpc>
              <a:spcPct val="90000"/>
            </a:lnSpc>
            <a:spcBef>
              <a:spcPct val="0"/>
            </a:spcBef>
            <a:spcAft>
              <a:spcPct val="35000"/>
            </a:spcAft>
            <a:buNone/>
          </a:pPr>
          <a:r>
            <a:rPr lang="zh-CN" sz="3000" b="1" kern="1200" dirty="0"/>
            <a:t>身体权健康权</a:t>
          </a:r>
          <a:endParaRPr lang="zh-CN" altLang="en-US" sz="3000" b="1" kern="1200" dirty="0"/>
        </a:p>
      </dsp:txBody>
      <dsp:txXfrm>
        <a:off x="1170621" y="1317226"/>
        <a:ext cx="1406210" cy="2165986"/>
      </dsp:txXfrm>
    </dsp:sp>
    <dsp:sp modelId="{8B389BE2-4F76-49C2-A046-2B225BCBE04F}">
      <dsp:nvSpPr>
        <dsp:cNvPr id="0" name=""/>
        <dsp:cNvSpPr/>
      </dsp:nvSpPr>
      <dsp:spPr>
        <a:xfrm>
          <a:off x="2746052" y="1273477"/>
          <a:ext cx="1493708"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zh-CN" sz="3000" b="1" kern="1200" dirty="0">
              <a:solidFill>
                <a:schemeClr val="bg1"/>
              </a:solidFill>
            </a:rPr>
            <a:t>姓名权名称权</a:t>
          </a:r>
          <a:endParaRPr lang="zh-CN" altLang="en-US" sz="3000" b="1" kern="1200" dirty="0">
            <a:solidFill>
              <a:schemeClr val="bg1"/>
            </a:solidFill>
          </a:endParaRPr>
        </a:p>
      </dsp:txBody>
      <dsp:txXfrm>
        <a:off x="2789801" y="1317226"/>
        <a:ext cx="1406210" cy="2165986"/>
      </dsp:txXfrm>
    </dsp:sp>
    <dsp:sp modelId="{6BEA46F5-4745-45CA-841E-107DE29F8518}">
      <dsp:nvSpPr>
        <dsp:cNvPr id="0" name=""/>
        <dsp:cNvSpPr/>
      </dsp:nvSpPr>
      <dsp:spPr>
        <a:xfrm>
          <a:off x="4365233" y="1273477"/>
          <a:ext cx="1080399" cy="2223761"/>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zh-CN" sz="3000" b="1" kern="1200" dirty="0">
              <a:solidFill>
                <a:schemeClr val="bg1"/>
              </a:solidFill>
            </a:rPr>
            <a:t>肖</a:t>
          </a:r>
          <a:endParaRPr lang="en-US" altLang="zh-CN" sz="3000" b="1" kern="1200" dirty="0">
            <a:solidFill>
              <a:schemeClr val="bg1"/>
            </a:solidFill>
          </a:endParaRPr>
        </a:p>
        <a:p>
          <a:pPr marL="0" lvl="0" indent="0" algn="ctr" defTabSz="1333500">
            <a:lnSpc>
              <a:spcPct val="90000"/>
            </a:lnSpc>
            <a:spcBef>
              <a:spcPct val="0"/>
            </a:spcBef>
            <a:spcAft>
              <a:spcPct val="35000"/>
            </a:spcAft>
            <a:buNone/>
          </a:pPr>
          <a:r>
            <a:rPr lang="zh-CN" altLang="zh-CN" sz="3000" b="1" kern="1200" dirty="0">
              <a:solidFill>
                <a:schemeClr val="bg1"/>
              </a:solidFill>
            </a:rPr>
            <a:t>像</a:t>
          </a:r>
          <a:endParaRPr lang="en-US" altLang="zh-CN" sz="3000" b="1" kern="1200" dirty="0">
            <a:solidFill>
              <a:schemeClr val="bg1"/>
            </a:solidFill>
          </a:endParaRPr>
        </a:p>
        <a:p>
          <a:pPr marL="0" lvl="0" indent="0" algn="ctr" defTabSz="1333500">
            <a:lnSpc>
              <a:spcPct val="90000"/>
            </a:lnSpc>
            <a:spcBef>
              <a:spcPct val="0"/>
            </a:spcBef>
            <a:spcAft>
              <a:spcPct val="35000"/>
            </a:spcAft>
            <a:buNone/>
          </a:pPr>
          <a:r>
            <a:rPr lang="zh-CN" altLang="zh-CN" sz="3000" b="1" kern="1200" dirty="0">
              <a:solidFill>
                <a:schemeClr val="bg1"/>
              </a:solidFill>
            </a:rPr>
            <a:t>权</a:t>
          </a:r>
          <a:endParaRPr lang="zh-CN" altLang="en-US" sz="3000" b="1" kern="1200" dirty="0">
            <a:solidFill>
              <a:schemeClr val="bg1"/>
            </a:solidFill>
          </a:endParaRPr>
        </a:p>
      </dsp:txBody>
      <dsp:txXfrm>
        <a:off x="4396877" y="1305121"/>
        <a:ext cx="1017111" cy="2160473"/>
      </dsp:txXfrm>
    </dsp:sp>
    <dsp:sp modelId="{AD8A1955-D245-4CAD-8764-D9CBB74124C5}">
      <dsp:nvSpPr>
        <dsp:cNvPr id="0" name=""/>
        <dsp:cNvSpPr/>
      </dsp:nvSpPr>
      <dsp:spPr>
        <a:xfrm>
          <a:off x="5571104" y="1273477"/>
          <a:ext cx="1376378" cy="215539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zh-CN" sz="2800" b="1" kern="1200" dirty="0">
              <a:solidFill>
                <a:schemeClr val="bg1"/>
              </a:solidFill>
            </a:rPr>
            <a:t>名誉权</a:t>
          </a:r>
          <a:endParaRPr lang="en-US" altLang="zh-CN" sz="2800" b="1" kern="1200" dirty="0">
            <a:solidFill>
              <a:schemeClr val="bg1"/>
            </a:solidFill>
          </a:endParaRPr>
        </a:p>
        <a:p>
          <a:pPr marL="0" lvl="0" indent="0" algn="ctr" defTabSz="1244600">
            <a:lnSpc>
              <a:spcPct val="90000"/>
            </a:lnSpc>
            <a:spcBef>
              <a:spcPct val="0"/>
            </a:spcBef>
            <a:spcAft>
              <a:spcPct val="35000"/>
            </a:spcAft>
            <a:buNone/>
          </a:pPr>
          <a:r>
            <a:rPr lang="zh-CN" altLang="zh-CN" sz="2800" b="1" kern="1200" dirty="0">
              <a:solidFill>
                <a:schemeClr val="bg1"/>
              </a:solidFill>
            </a:rPr>
            <a:t>荣誉权</a:t>
          </a:r>
          <a:endParaRPr lang="zh-CN" altLang="en-US" sz="2800" b="1" kern="1200" dirty="0">
            <a:solidFill>
              <a:schemeClr val="bg1"/>
            </a:solidFill>
          </a:endParaRPr>
        </a:p>
      </dsp:txBody>
      <dsp:txXfrm>
        <a:off x="5611417" y="1313790"/>
        <a:ext cx="1295752" cy="2074764"/>
      </dsp:txXfrm>
    </dsp:sp>
    <dsp:sp modelId="{ACC80184-3566-46F4-A5D2-853C2B215748}">
      <dsp:nvSpPr>
        <dsp:cNvPr id="0" name=""/>
        <dsp:cNvSpPr/>
      </dsp:nvSpPr>
      <dsp:spPr>
        <a:xfrm>
          <a:off x="7072954" y="1273477"/>
          <a:ext cx="1493708"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zh-CN" sz="3000" b="1" kern="1200" dirty="0">
              <a:solidFill>
                <a:schemeClr val="bg1"/>
              </a:solidFill>
            </a:rPr>
            <a:t>隐私权个人信息保护</a:t>
          </a:r>
          <a:endParaRPr lang="zh-CN" altLang="en-US" sz="3000" b="1" kern="1200" dirty="0">
            <a:solidFill>
              <a:schemeClr val="bg1"/>
            </a:solidFill>
          </a:endParaRPr>
        </a:p>
      </dsp:txBody>
      <dsp:txXfrm>
        <a:off x="7116703" y="1317226"/>
        <a:ext cx="1406210" cy="21659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EDD06-A4C7-49C5-8732-3329719DB8E4}">
      <dsp:nvSpPr>
        <dsp:cNvPr id="0" name=""/>
        <dsp:cNvSpPr/>
      </dsp:nvSpPr>
      <dsp:spPr>
        <a:xfrm>
          <a:off x="2454" y="1430"/>
          <a:ext cx="8564042" cy="965573"/>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b="1" kern="1200" dirty="0">
              <a:solidFill>
                <a:srgbClr val="FF0000"/>
              </a:solidFill>
              <a:latin typeface="黑体" panose="02010609060101010101" pitchFamily="49" charset="-122"/>
              <a:ea typeface="黑体" panose="02010609060101010101" pitchFamily="49" charset="-122"/>
            </a:rPr>
            <a:t>婚姻家庭编（共</a:t>
          </a:r>
          <a:r>
            <a:rPr lang="en-US" altLang="zh-CN" sz="3300" b="1" kern="1200" dirty="0">
              <a:solidFill>
                <a:srgbClr val="FF0000"/>
              </a:solidFill>
              <a:latin typeface="黑体" panose="02010609060101010101" pitchFamily="49" charset="-122"/>
              <a:ea typeface="黑体" panose="02010609060101010101" pitchFamily="49" charset="-122"/>
            </a:rPr>
            <a:t>5</a:t>
          </a:r>
          <a:r>
            <a:rPr lang="zh-CN" altLang="en-US" sz="3300" b="1" kern="1200" dirty="0">
              <a:solidFill>
                <a:srgbClr val="FF0000"/>
              </a:solidFill>
              <a:latin typeface="黑体" panose="02010609060101010101" pitchFamily="49" charset="-122"/>
              <a:ea typeface="黑体" panose="02010609060101010101" pitchFamily="49" charset="-122"/>
            </a:rPr>
            <a:t>章，</a:t>
          </a:r>
          <a:r>
            <a:rPr lang="en-US" altLang="zh-CN" sz="3300" b="1" kern="1200" dirty="0">
              <a:solidFill>
                <a:srgbClr val="FF0000"/>
              </a:solidFill>
              <a:latin typeface="黑体" panose="02010609060101010101" pitchFamily="49" charset="-122"/>
              <a:ea typeface="黑体" panose="02010609060101010101" pitchFamily="49" charset="-122"/>
            </a:rPr>
            <a:t>79</a:t>
          </a:r>
          <a:r>
            <a:rPr lang="zh-CN" altLang="en-US" sz="3300" b="1" kern="1200" dirty="0">
              <a:solidFill>
                <a:srgbClr val="FF0000"/>
              </a:solidFill>
              <a:latin typeface="黑体" panose="02010609060101010101" pitchFamily="49" charset="-122"/>
              <a:ea typeface="黑体" panose="02010609060101010101" pitchFamily="49" charset="-122"/>
            </a:rPr>
            <a:t>条）</a:t>
          </a:r>
        </a:p>
      </dsp:txBody>
      <dsp:txXfrm>
        <a:off x="30735" y="29711"/>
        <a:ext cx="8507480" cy="909011"/>
      </dsp:txXfrm>
    </dsp:sp>
    <dsp:sp modelId="{BA9277C7-DECF-466C-8B97-45BA705C5CDB}">
      <dsp:nvSpPr>
        <dsp:cNvPr id="0" name=""/>
        <dsp:cNvSpPr/>
      </dsp:nvSpPr>
      <dsp:spPr>
        <a:xfrm>
          <a:off x="3439" y="1273477"/>
          <a:ext cx="1604586"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一般</a:t>
          </a:r>
          <a:endParaRPr lang="en-US" altLang="zh-CN" sz="3200" b="1" kern="1200" dirty="0"/>
        </a:p>
        <a:p>
          <a:pPr marL="0" lvl="0" indent="0" algn="ctr" defTabSz="1422400">
            <a:lnSpc>
              <a:spcPct val="90000"/>
            </a:lnSpc>
            <a:spcBef>
              <a:spcPct val="0"/>
            </a:spcBef>
            <a:spcAft>
              <a:spcPct val="35000"/>
            </a:spcAft>
            <a:buNone/>
          </a:pPr>
          <a:r>
            <a:rPr lang="zh-CN" altLang="en-US" sz="3200" b="1" kern="1200" dirty="0"/>
            <a:t>规定</a:t>
          </a:r>
        </a:p>
      </dsp:txBody>
      <dsp:txXfrm>
        <a:off x="50436" y="1320474"/>
        <a:ext cx="1510592" cy="2159490"/>
      </dsp:txXfrm>
    </dsp:sp>
    <dsp:sp modelId="{045C6F7D-3E99-4BBF-BC66-34D6B1D9A9F0}">
      <dsp:nvSpPr>
        <dsp:cNvPr id="0" name=""/>
        <dsp:cNvSpPr/>
      </dsp:nvSpPr>
      <dsp:spPr>
        <a:xfrm>
          <a:off x="1742811" y="1273477"/>
          <a:ext cx="1604586"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结婚</a:t>
          </a:r>
        </a:p>
      </dsp:txBody>
      <dsp:txXfrm>
        <a:off x="1789808" y="1320474"/>
        <a:ext cx="1510592" cy="2159490"/>
      </dsp:txXfrm>
    </dsp:sp>
    <dsp:sp modelId="{8B389BE2-4F76-49C2-A046-2B225BCBE04F}">
      <dsp:nvSpPr>
        <dsp:cNvPr id="0" name=""/>
        <dsp:cNvSpPr/>
      </dsp:nvSpPr>
      <dsp:spPr>
        <a:xfrm>
          <a:off x="3482182" y="1273477"/>
          <a:ext cx="1604586"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chemeClr val="bg1"/>
              </a:solidFill>
            </a:rPr>
            <a:t>家庭</a:t>
          </a:r>
          <a:endParaRPr lang="en-US" altLang="zh-CN" sz="3200" b="1" kern="1200" dirty="0">
            <a:solidFill>
              <a:schemeClr val="bg1"/>
            </a:solidFill>
          </a:endParaRPr>
        </a:p>
        <a:p>
          <a:pPr marL="0" lvl="0" indent="0" algn="ctr" defTabSz="1422400">
            <a:lnSpc>
              <a:spcPct val="90000"/>
            </a:lnSpc>
            <a:spcBef>
              <a:spcPct val="0"/>
            </a:spcBef>
            <a:spcAft>
              <a:spcPct val="35000"/>
            </a:spcAft>
            <a:buNone/>
          </a:pPr>
          <a:r>
            <a:rPr lang="zh-CN" altLang="en-US" sz="3200" b="1" kern="1200" dirty="0">
              <a:solidFill>
                <a:schemeClr val="bg1"/>
              </a:solidFill>
            </a:rPr>
            <a:t>关系</a:t>
          </a:r>
        </a:p>
      </dsp:txBody>
      <dsp:txXfrm>
        <a:off x="3529179" y="1320474"/>
        <a:ext cx="1510592" cy="2159490"/>
      </dsp:txXfrm>
    </dsp:sp>
    <dsp:sp modelId="{59FB6389-4488-40A0-9FB2-B06515690A97}">
      <dsp:nvSpPr>
        <dsp:cNvPr id="0" name=""/>
        <dsp:cNvSpPr/>
      </dsp:nvSpPr>
      <dsp:spPr>
        <a:xfrm>
          <a:off x="5221554" y="1273477"/>
          <a:ext cx="1604586"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离婚</a:t>
          </a:r>
        </a:p>
      </dsp:txBody>
      <dsp:txXfrm>
        <a:off x="5268551" y="1320474"/>
        <a:ext cx="1510592" cy="2159490"/>
      </dsp:txXfrm>
    </dsp:sp>
    <dsp:sp modelId="{3EC123D8-4566-4CD4-8D5F-9EAFEDED2D57}">
      <dsp:nvSpPr>
        <dsp:cNvPr id="0" name=""/>
        <dsp:cNvSpPr/>
      </dsp:nvSpPr>
      <dsp:spPr>
        <a:xfrm>
          <a:off x="6960926" y="1273477"/>
          <a:ext cx="1604586"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收养</a:t>
          </a:r>
        </a:p>
      </dsp:txBody>
      <dsp:txXfrm>
        <a:off x="7007923" y="1320474"/>
        <a:ext cx="1510592" cy="21594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EDD06-A4C7-49C5-8732-3329719DB8E4}">
      <dsp:nvSpPr>
        <dsp:cNvPr id="0" name=""/>
        <dsp:cNvSpPr/>
      </dsp:nvSpPr>
      <dsp:spPr>
        <a:xfrm>
          <a:off x="399" y="1430"/>
          <a:ext cx="8568152" cy="965573"/>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b="1" kern="1200" dirty="0">
              <a:solidFill>
                <a:srgbClr val="FF0000"/>
              </a:solidFill>
              <a:latin typeface="黑体" panose="02010609060101010101" pitchFamily="49" charset="-122"/>
              <a:ea typeface="黑体" panose="02010609060101010101" pitchFamily="49" charset="-122"/>
            </a:rPr>
            <a:t>继承编（共</a:t>
          </a:r>
          <a:r>
            <a:rPr lang="en-US" altLang="zh-CN" sz="3300" b="1" kern="1200" dirty="0">
              <a:solidFill>
                <a:srgbClr val="FF0000"/>
              </a:solidFill>
              <a:latin typeface="黑体" panose="02010609060101010101" pitchFamily="49" charset="-122"/>
              <a:ea typeface="黑体" panose="02010609060101010101" pitchFamily="49" charset="-122"/>
            </a:rPr>
            <a:t>4</a:t>
          </a:r>
          <a:r>
            <a:rPr lang="zh-CN" altLang="en-US" sz="3300" b="1" kern="1200" dirty="0">
              <a:solidFill>
                <a:srgbClr val="FF0000"/>
              </a:solidFill>
              <a:latin typeface="黑体" panose="02010609060101010101" pitchFamily="49" charset="-122"/>
              <a:ea typeface="黑体" panose="02010609060101010101" pitchFamily="49" charset="-122"/>
            </a:rPr>
            <a:t>章，</a:t>
          </a:r>
          <a:r>
            <a:rPr lang="en-US" altLang="zh-CN" sz="3300" b="1" kern="1200" dirty="0">
              <a:solidFill>
                <a:srgbClr val="FF0000"/>
              </a:solidFill>
              <a:latin typeface="黑体" panose="02010609060101010101" pitchFamily="49" charset="-122"/>
              <a:ea typeface="黑体" panose="02010609060101010101" pitchFamily="49" charset="-122"/>
            </a:rPr>
            <a:t>45</a:t>
          </a:r>
          <a:r>
            <a:rPr lang="zh-CN" altLang="en-US" sz="3300" b="1" kern="1200" dirty="0">
              <a:solidFill>
                <a:srgbClr val="FF0000"/>
              </a:solidFill>
              <a:latin typeface="黑体" panose="02010609060101010101" pitchFamily="49" charset="-122"/>
              <a:ea typeface="黑体" panose="02010609060101010101" pitchFamily="49" charset="-122"/>
            </a:rPr>
            <a:t>条）</a:t>
          </a:r>
        </a:p>
      </dsp:txBody>
      <dsp:txXfrm>
        <a:off x="28680" y="29711"/>
        <a:ext cx="8511590" cy="909011"/>
      </dsp:txXfrm>
    </dsp:sp>
    <dsp:sp modelId="{BA9277C7-DECF-466C-8B97-45BA705C5CDB}">
      <dsp:nvSpPr>
        <dsp:cNvPr id="0" name=""/>
        <dsp:cNvSpPr/>
      </dsp:nvSpPr>
      <dsp:spPr>
        <a:xfrm>
          <a:off x="1384" y="1273477"/>
          <a:ext cx="2014624"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一般</a:t>
          </a:r>
          <a:endParaRPr lang="en-US" altLang="zh-CN" sz="3200" b="1" kern="1200" dirty="0"/>
        </a:p>
        <a:p>
          <a:pPr marL="0" lvl="0" indent="0" algn="ctr" defTabSz="1422400">
            <a:lnSpc>
              <a:spcPct val="90000"/>
            </a:lnSpc>
            <a:spcBef>
              <a:spcPct val="0"/>
            </a:spcBef>
            <a:spcAft>
              <a:spcPct val="35000"/>
            </a:spcAft>
            <a:buNone/>
          </a:pPr>
          <a:r>
            <a:rPr lang="zh-CN" altLang="en-US" sz="3200" b="1" kern="1200" dirty="0"/>
            <a:t>规定</a:t>
          </a:r>
        </a:p>
      </dsp:txBody>
      <dsp:txXfrm>
        <a:off x="60390" y="1332483"/>
        <a:ext cx="1896612" cy="2135472"/>
      </dsp:txXfrm>
    </dsp:sp>
    <dsp:sp modelId="{045C6F7D-3E99-4BBF-BC66-34D6B1D9A9F0}">
      <dsp:nvSpPr>
        <dsp:cNvPr id="0" name=""/>
        <dsp:cNvSpPr/>
      </dsp:nvSpPr>
      <dsp:spPr>
        <a:xfrm>
          <a:off x="2185237" y="1273477"/>
          <a:ext cx="2014624"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法定继承</a:t>
          </a:r>
        </a:p>
      </dsp:txBody>
      <dsp:txXfrm>
        <a:off x="2244243" y="1332483"/>
        <a:ext cx="1896612" cy="2135472"/>
      </dsp:txXfrm>
    </dsp:sp>
    <dsp:sp modelId="{8B389BE2-4F76-49C2-A046-2B225BCBE04F}">
      <dsp:nvSpPr>
        <dsp:cNvPr id="0" name=""/>
        <dsp:cNvSpPr/>
      </dsp:nvSpPr>
      <dsp:spPr>
        <a:xfrm>
          <a:off x="4369090" y="1273477"/>
          <a:ext cx="2014624"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chemeClr val="bg1"/>
              </a:solidFill>
            </a:rPr>
            <a:t>遗嘱继承</a:t>
          </a:r>
          <a:endParaRPr lang="en-US" altLang="zh-CN" sz="3200" b="1" kern="1200" dirty="0">
            <a:solidFill>
              <a:schemeClr val="bg1"/>
            </a:solidFill>
          </a:endParaRPr>
        </a:p>
        <a:p>
          <a:pPr marL="0" lvl="0" indent="0" algn="ctr" defTabSz="1422400">
            <a:lnSpc>
              <a:spcPct val="90000"/>
            </a:lnSpc>
            <a:spcBef>
              <a:spcPct val="0"/>
            </a:spcBef>
            <a:spcAft>
              <a:spcPct val="35000"/>
            </a:spcAft>
            <a:buNone/>
          </a:pPr>
          <a:r>
            <a:rPr lang="zh-CN" altLang="en-US" sz="3200" b="1" kern="1200" dirty="0">
              <a:solidFill>
                <a:schemeClr val="bg1"/>
              </a:solidFill>
            </a:rPr>
            <a:t>遗赠</a:t>
          </a:r>
        </a:p>
      </dsp:txBody>
      <dsp:txXfrm>
        <a:off x="4428096" y="1332483"/>
        <a:ext cx="1896612" cy="2135472"/>
      </dsp:txXfrm>
    </dsp:sp>
    <dsp:sp modelId="{59FB6389-4488-40A0-9FB2-B06515690A97}">
      <dsp:nvSpPr>
        <dsp:cNvPr id="0" name=""/>
        <dsp:cNvSpPr/>
      </dsp:nvSpPr>
      <dsp:spPr>
        <a:xfrm>
          <a:off x="6552942" y="1273477"/>
          <a:ext cx="2014624" cy="225348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遗产的处理</a:t>
          </a:r>
        </a:p>
      </dsp:txBody>
      <dsp:txXfrm>
        <a:off x="6611948" y="1332483"/>
        <a:ext cx="1896612" cy="21354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EDD06-A4C7-49C5-8732-3329719DB8E4}">
      <dsp:nvSpPr>
        <dsp:cNvPr id="0" name=""/>
        <dsp:cNvSpPr/>
      </dsp:nvSpPr>
      <dsp:spPr>
        <a:xfrm>
          <a:off x="2511" y="1536"/>
          <a:ext cx="8563929" cy="683530"/>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b="1" kern="1200" dirty="0">
              <a:solidFill>
                <a:srgbClr val="FF0000"/>
              </a:solidFill>
              <a:latin typeface="黑体" panose="02010609060101010101" pitchFamily="49" charset="-122"/>
              <a:ea typeface="黑体" panose="02010609060101010101" pitchFamily="49" charset="-122"/>
            </a:rPr>
            <a:t>侵权责任编（共</a:t>
          </a:r>
          <a:r>
            <a:rPr lang="en-US" altLang="zh-CN" sz="3300" b="1" kern="1200" dirty="0">
              <a:solidFill>
                <a:srgbClr val="FF0000"/>
              </a:solidFill>
              <a:latin typeface="黑体" panose="02010609060101010101" pitchFamily="49" charset="-122"/>
              <a:ea typeface="黑体" panose="02010609060101010101" pitchFamily="49" charset="-122"/>
            </a:rPr>
            <a:t>10</a:t>
          </a:r>
          <a:r>
            <a:rPr lang="zh-CN" altLang="en-US" sz="3300" b="1" kern="1200" dirty="0">
              <a:solidFill>
                <a:srgbClr val="FF0000"/>
              </a:solidFill>
              <a:latin typeface="黑体" panose="02010609060101010101" pitchFamily="49" charset="-122"/>
              <a:ea typeface="黑体" panose="02010609060101010101" pitchFamily="49" charset="-122"/>
            </a:rPr>
            <a:t>章，</a:t>
          </a:r>
          <a:r>
            <a:rPr lang="en-US" altLang="zh-CN" sz="3300" b="1" kern="1200" dirty="0">
              <a:solidFill>
                <a:srgbClr val="FF0000"/>
              </a:solidFill>
              <a:latin typeface="黑体" panose="02010609060101010101" pitchFamily="49" charset="-122"/>
              <a:ea typeface="黑体" panose="02010609060101010101" pitchFamily="49" charset="-122"/>
            </a:rPr>
            <a:t>95</a:t>
          </a:r>
          <a:r>
            <a:rPr lang="zh-CN" altLang="en-US" sz="3300" b="1" kern="1200" dirty="0">
              <a:solidFill>
                <a:srgbClr val="FF0000"/>
              </a:solidFill>
              <a:latin typeface="黑体" panose="02010609060101010101" pitchFamily="49" charset="-122"/>
              <a:ea typeface="黑体" panose="02010609060101010101" pitchFamily="49" charset="-122"/>
            </a:rPr>
            <a:t>条）</a:t>
          </a:r>
        </a:p>
      </dsp:txBody>
      <dsp:txXfrm>
        <a:off x="22531" y="21556"/>
        <a:ext cx="8523889" cy="643490"/>
      </dsp:txXfrm>
    </dsp:sp>
    <dsp:sp modelId="{BA9277C7-DECF-466C-8B97-45BA705C5CDB}">
      <dsp:nvSpPr>
        <dsp:cNvPr id="0" name=""/>
        <dsp:cNvSpPr/>
      </dsp:nvSpPr>
      <dsp:spPr>
        <a:xfrm>
          <a:off x="3495"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楷体" panose="02010609060101010101" pitchFamily="49" charset="-122"/>
              <a:ea typeface="楷体" panose="02010609060101010101" pitchFamily="49" charset="-122"/>
            </a:rPr>
            <a:t>一般</a:t>
          </a:r>
          <a:endParaRPr lang="en-US" altLang="zh-CN" sz="3200" b="1" kern="1200" dirty="0">
            <a:latin typeface="楷体" panose="02010609060101010101" pitchFamily="49" charset="-122"/>
            <a:ea typeface="楷体" panose="02010609060101010101" pitchFamily="49" charset="-122"/>
          </a:endParaRPr>
        </a:p>
        <a:p>
          <a:pPr marL="0" lvl="0" indent="0" algn="ctr" defTabSz="1422400">
            <a:lnSpc>
              <a:spcPct val="90000"/>
            </a:lnSpc>
            <a:spcBef>
              <a:spcPct val="0"/>
            </a:spcBef>
            <a:spcAft>
              <a:spcPct val="35000"/>
            </a:spcAft>
            <a:buNone/>
          </a:pPr>
          <a:r>
            <a:rPr lang="zh-CN" altLang="en-US" sz="3200" b="1" kern="1200" dirty="0">
              <a:latin typeface="楷体" panose="02010609060101010101" pitchFamily="49" charset="-122"/>
              <a:ea typeface="楷体" panose="02010609060101010101" pitchFamily="49" charset="-122"/>
            </a:rPr>
            <a:t>规定</a:t>
          </a:r>
        </a:p>
      </dsp:txBody>
      <dsp:txXfrm>
        <a:off x="26810" y="1048595"/>
        <a:ext cx="749387" cy="2454944"/>
      </dsp:txXfrm>
    </dsp:sp>
    <dsp:sp modelId="{045C6F7D-3E99-4BBF-BC66-34D6B1D9A9F0}">
      <dsp:nvSpPr>
        <dsp:cNvPr id="0" name=""/>
        <dsp:cNvSpPr/>
      </dsp:nvSpPr>
      <dsp:spPr>
        <a:xfrm>
          <a:off x="866378"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楷体" panose="02010609060101010101" pitchFamily="49" charset="-122"/>
              <a:ea typeface="楷体" panose="02010609060101010101" pitchFamily="49" charset="-122"/>
            </a:rPr>
            <a:t>损害赔偿</a:t>
          </a:r>
        </a:p>
      </dsp:txBody>
      <dsp:txXfrm>
        <a:off x="889693" y="1048595"/>
        <a:ext cx="749387" cy="2454944"/>
      </dsp:txXfrm>
    </dsp:sp>
    <dsp:sp modelId="{93F75F26-573A-47A7-8208-8FB1353CBE67}">
      <dsp:nvSpPr>
        <dsp:cNvPr id="0" name=""/>
        <dsp:cNvSpPr/>
      </dsp:nvSpPr>
      <dsp:spPr>
        <a:xfrm>
          <a:off x="1729260"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latin typeface="楷体" panose="02010609060101010101" pitchFamily="49" charset="-122"/>
              <a:ea typeface="楷体" panose="02010609060101010101" pitchFamily="49" charset="-122"/>
            </a:rPr>
            <a:t>责任主体的特殊规定</a:t>
          </a:r>
        </a:p>
      </dsp:txBody>
      <dsp:txXfrm>
        <a:off x="1752575" y="1048595"/>
        <a:ext cx="749387" cy="2454944"/>
      </dsp:txXfrm>
    </dsp:sp>
    <dsp:sp modelId="{F5AA207A-6BC6-440E-9A31-2367D001CFA3}">
      <dsp:nvSpPr>
        <dsp:cNvPr id="0" name=""/>
        <dsp:cNvSpPr/>
      </dsp:nvSpPr>
      <dsp:spPr>
        <a:xfrm>
          <a:off x="2592143"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latin typeface="楷体" panose="02010609060101010101" pitchFamily="49" charset="-122"/>
              <a:ea typeface="楷体" panose="02010609060101010101" pitchFamily="49" charset="-122"/>
            </a:rPr>
            <a:t>产品责任</a:t>
          </a:r>
        </a:p>
      </dsp:txBody>
      <dsp:txXfrm>
        <a:off x="2615458" y="1048595"/>
        <a:ext cx="749387" cy="2454944"/>
      </dsp:txXfrm>
    </dsp:sp>
    <dsp:sp modelId="{9A68363A-2B97-404A-AFBE-A3CDD1BD1791}">
      <dsp:nvSpPr>
        <dsp:cNvPr id="0" name=""/>
        <dsp:cNvSpPr/>
      </dsp:nvSpPr>
      <dsp:spPr>
        <a:xfrm>
          <a:off x="3455026"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latin typeface="楷体" panose="02010609060101010101" pitchFamily="49" charset="-122"/>
              <a:ea typeface="楷体" panose="02010609060101010101" pitchFamily="49" charset="-122"/>
            </a:rPr>
            <a:t>机动车交通事故责任</a:t>
          </a:r>
        </a:p>
      </dsp:txBody>
      <dsp:txXfrm>
        <a:off x="3478341" y="1048595"/>
        <a:ext cx="749387" cy="2454944"/>
      </dsp:txXfrm>
    </dsp:sp>
    <dsp:sp modelId="{0F7537BF-6F0A-432A-A222-466B233D4272}">
      <dsp:nvSpPr>
        <dsp:cNvPr id="0" name=""/>
        <dsp:cNvSpPr/>
      </dsp:nvSpPr>
      <dsp:spPr>
        <a:xfrm>
          <a:off x="4317908"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latin typeface="楷体" panose="02010609060101010101" pitchFamily="49" charset="-122"/>
              <a:ea typeface="楷体" panose="02010609060101010101" pitchFamily="49" charset="-122"/>
            </a:rPr>
            <a:t>医疗损害责任</a:t>
          </a:r>
        </a:p>
      </dsp:txBody>
      <dsp:txXfrm>
        <a:off x="4341223" y="1048595"/>
        <a:ext cx="749387" cy="2454944"/>
      </dsp:txXfrm>
    </dsp:sp>
    <dsp:sp modelId="{B89D2F4E-F1D8-4E52-966A-95E45B67EFEE}">
      <dsp:nvSpPr>
        <dsp:cNvPr id="0" name=""/>
        <dsp:cNvSpPr/>
      </dsp:nvSpPr>
      <dsp:spPr>
        <a:xfrm>
          <a:off x="5180791"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latin typeface="楷体" panose="02010609060101010101" pitchFamily="49" charset="-122"/>
              <a:ea typeface="楷体" panose="02010609060101010101" pitchFamily="49" charset="-122"/>
            </a:rPr>
            <a:t>环境污染和生态破坏责任</a:t>
          </a:r>
        </a:p>
      </dsp:txBody>
      <dsp:txXfrm>
        <a:off x="5204106" y="1048595"/>
        <a:ext cx="749387" cy="2454944"/>
      </dsp:txXfrm>
    </dsp:sp>
    <dsp:sp modelId="{EC6FA197-BEFF-46E3-B7F8-143BEE84EC7B}">
      <dsp:nvSpPr>
        <dsp:cNvPr id="0" name=""/>
        <dsp:cNvSpPr/>
      </dsp:nvSpPr>
      <dsp:spPr>
        <a:xfrm>
          <a:off x="6043673"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latin typeface="楷体" panose="02010609060101010101" pitchFamily="49" charset="-122"/>
              <a:ea typeface="楷体" panose="02010609060101010101" pitchFamily="49" charset="-122"/>
            </a:rPr>
            <a:t>高度危险责任</a:t>
          </a:r>
        </a:p>
      </dsp:txBody>
      <dsp:txXfrm>
        <a:off x="6066988" y="1048595"/>
        <a:ext cx="749387" cy="2454944"/>
      </dsp:txXfrm>
    </dsp:sp>
    <dsp:sp modelId="{8B389BE2-4F76-49C2-A046-2B225BCBE04F}">
      <dsp:nvSpPr>
        <dsp:cNvPr id="0" name=""/>
        <dsp:cNvSpPr/>
      </dsp:nvSpPr>
      <dsp:spPr>
        <a:xfrm>
          <a:off x="6906556"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solidFill>
                <a:schemeClr val="bg1"/>
              </a:solidFill>
              <a:latin typeface="楷体" panose="02010609060101010101" pitchFamily="49" charset="-122"/>
              <a:ea typeface="楷体" panose="02010609060101010101" pitchFamily="49" charset="-122"/>
            </a:rPr>
            <a:t>饲养动物损害责任</a:t>
          </a:r>
        </a:p>
      </dsp:txBody>
      <dsp:txXfrm>
        <a:off x="6929871" y="1048595"/>
        <a:ext cx="749387" cy="2454944"/>
      </dsp:txXfrm>
    </dsp:sp>
    <dsp:sp modelId="{59FB6389-4488-40A0-9FB2-B06515690A97}">
      <dsp:nvSpPr>
        <dsp:cNvPr id="0" name=""/>
        <dsp:cNvSpPr/>
      </dsp:nvSpPr>
      <dsp:spPr>
        <a:xfrm>
          <a:off x="7769439" y="1025280"/>
          <a:ext cx="796017" cy="250157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latin typeface="楷体" panose="02010609060101010101" pitchFamily="49" charset="-122"/>
              <a:ea typeface="楷体" panose="02010609060101010101" pitchFamily="49" charset="-122"/>
            </a:rPr>
            <a:t>建筑物和物件损害责任</a:t>
          </a:r>
        </a:p>
      </dsp:txBody>
      <dsp:txXfrm>
        <a:off x="7792754" y="1048595"/>
        <a:ext cx="749387" cy="24549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true">
    <dgm:dataModel>
      <dgm:ptLst/>
      <dgm:bg/>
      <dgm:whole/>
    </dgm:dataModel>
  </dgm:sampData>
  <dgm:styleData useDef="true">
    <dgm:dataModel>
      <dgm:ptLst/>
      <dgm:bg/>
      <dgm:whole/>
    </dgm:dataModel>
  </dgm:styleData>
  <dgm:clrData useDef="true">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true"/>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4308422" cy="338058"/>
          </a:xfrm>
          <a:prstGeom prst="rect">
            <a:avLst/>
          </a:prstGeom>
        </p:spPr>
        <p:txBody>
          <a:bodyPr vert="horz" lIns="91440" tIns="45720" rIns="91440" bIns="45720" rtlCol="0"/>
          <a:lstStyle>
            <a:lvl1pPr algn="l">
              <a:defRPr sz="1200"/>
            </a:lvl1pPr>
          </a:lstStyle>
          <a:p>
            <a:r>
              <a:rPr lang="zh-CN" altLang="en-US"/>
              <a:t>目录</a:t>
            </a:r>
            <a:endParaRPr lang="zh-CN" altLang="en-US"/>
          </a:p>
        </p:txBody>
      </p:sp>
      <p:sp>
        <p:nvSpPr>
          <p:cNvPr id="3" name="日期占位符 2"/>
          <p:cNvSpPr>
            <a:spLocks noGrp="true"/>
          </p:cNvSpPr>
          <p:nvPr>
            <p:ph type="dt" sz="quarter" idx="1"/>
          </p:nvPr>
        </p:nvSpPr>
        <p:spPr>
          <a:xfrm>
            <a:off x="5631790" y="0"/>
            <a:ext cx="4308422" cy="338058"/>
          </a:xfrm>
          <a:prstGeom prst="rect">
            <a:avLst/>
          </a:prstGeom>
        </p:spPr>
        <p:txBody>
          <a:bodyPr vert="horz" lIns="91440" tIns="45720" rIns="91440" bIns="45720" rtlCol="0"/>
          <a:lstStyle>
            <a:lvl1pPr algn="r">
              <a:defRPr sz="1200"/>
            </a:lvl1pPr>
          </a:lstStyle>
          <a:p>
            <a:fld id="{20D3CE38-8C3A-493E-AFB1-C422C20E9807}" type="datetimeFigureOut">
              <a:rPr lang="zh-CN" altLang="en-US" smtClean="0"/>
            </a:fld>
            <a:endParaRPr lang="zh-CN" altLang="en-US"/>
          </a:p>
        </p:txBody>
      </p:sp>
      <p:sp>
        <p:nvSpPr>
          <p:cNvPr id="4" name="页脚占位符 3"/>
          <p:cNvSpPr>
            <a:spLocks noGrp="true"/>
          </p:cNvSpPr>
          <p:nvPr>
            <p:ph type="ftr" sz="quarter" idx="2"/>
          </p:nvPr>
        </p:nvSpPr>
        <p:spPr>
          <a:xfrm>
            <a:off x="0" y="6421932"/>
            <a:ext cx="4308422" cy="33805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5631790" y="6421932"/>
            <a:ext cx="4308422" cy="338058"/>
          </a:xfrm>
          <a:prstGeom prst="rect">
            <a:avLst/>
          </a:prstGeom>
        </p:spPr>
        <p:txBody>
          <a:bodyPr vert="horz" lIns="91440" tIns="45720" rIns="91440" bIns="45720" rtlCol="0" anchor="b"/>
          <a:lstStyle>
            <a:lvl1pPr algn="r">
              <a:defRPr sz="1200"/>
            </a:lvl1pPr>
          </a:lstStyle>
          <a:p>
            <a:fld id="{12C25A61-5CDA-4F77-A2F7-BE9E38BB4DA3}"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4308422" cy="338058"/>
          </a:xfrm>
          <a:prstGeom prst="rect">
            <a:avLst/>
          </a:prstGeom>
        </p:spPr>
        <p:txBody>
          <a:bodyPr vert="horz" lIns="91440" tIns="45720" rIns="91440" bIns="45720" rtlCol="0"/>
          <a:lstStyle>
            <a:lvl1pPr algn="l">
              <a:defRPr sz="1200"/>
            </a:lvl1pPr>
          </a:lstStyle>
          <a:p>
            <a:r>
              <a:rPr lang="zh-CN" altLang="en-US"/>
              <a:t>目录</a:t>
            </a:r>
            <a:endParaRPr lang="zh-CN" altLang="en-US"/>
          </a:p>
        </p:txBody>
      </p:sp>
      <p:sp>
        <p:nvSpPr>
          <p:cNvPr id="3" name="日期占位符 2"/>
          <p:cNvSpPr>
            <a:spLocks noGrp="true"/>
          </p:cNvSpPr>
          <p:nvPr>
            <p:ph type="dt" idx="1"/>
          </p:nvPr>
        </p:nvSpPr>
        <p:spPr>
          <a:xfrm>
            <a:off x="5631790" y="0"/>
            <a:ext cx="4308422" cy="338058"/>
          </a:xfrm>
          <a:prstGeom prst="rect">
            <a:avLst/>
          </a:prstGeom>
        </p:spPr>
        <p:txBody>
          <a:bodyPr vert="horz" lIns="91440" tIns="45720" rIns="91440" bIns="45720" rtlCol="0"/>
          <a:lstStyle>
            <a:lvl1pPr algn="r">
              <a:defRPr sz="1200"/>
            </a:lvl1pPr>
          </a:lstStyle>
          <a:p>
            <a:fld id="{0EB5216C-CF5A-4C45-B9CA-9C8BD7011262}"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2716213" y="506413"/>
            <a:ext cx="4510087" cy="25368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994252" y="3211553"/>
            <a:ext cx="7954010" cy="304252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6421932"/>
            <a:ext cx="4308422" cy="33805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5631790" y="6421932"/>
            <a:ext cx="4308422" cy="338058"/>
          </a:xfrm>
          <a:prstGeom prst="rect">
            <a:avLst/>
          </a:prstGeom>
        </p:spPr>
        <p:txBody>
          <a:bodyPr vert="horz" lIns="91440" tIns="45720" rIns="91440" bIns="45720" rtlCol="0" anchor="b"/>
          <a:lstStyle>
            <a:lvl1pPr algn="r">
              <a:defRPr sz="1200"/>
            </a:lvl1pPr>
          </a:lstStyle>
          <a:p>
            <a:fld id="{A0AB51EF-8816-4406-B94B-5ACA10AD696C}"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2941638" y="844550"/>
            <a:ext cx="4059237" cy="2282825"/>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6CEB07BA-CE2C-4E20-A9EB-2C820F81B21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6804421-06F0-4A72-BECC-3A05B2A052D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 name="标题 7"/>
          <p:cNvSpPr>
            <a:spLocks noGrp="true"/>
          </p:cNvSpPr>
          <p:nvPr>
            <p:ph type="ctrTitle"/>
          </p:nvPr>
        </p:nvSpPr>
        <p:spPr>
          <a:xfrm>
            <a:off x="1219200" y="2914650"/>
            <a:ext cx="6858000" cy="742950"/>
          </a:xfrm>
        </p:spPr>
        <p:txBody>
          <a:bodyPr anchor="t" anchorCtr="false"/>
          <a:lstStyle>
            <a:lvl1pPr algn="r">
              <a:defRPr sz="3200">
                <a:solidFill>
                  <a:schemeClr val="tx1"/>
                </a:solidFill>
              </a:defRPr>
            </a:lvl1pPr>
          </a:lstStyle>
          <a:p>
            <a:r>
              <a:rPr kumimoji="0" lang="zh-CN" altLang="en-US"/>
              <a:t>单击此处编辑母版标题样式</a:t>
            </a:r>
            <a:endParaRPr kumimoji="0" lang="en-US"/>
          </a:p>
        </p:txBody>
      </p:sp>
      <p:sp>
        <p:nvSpPr>
          <p:cNvPr id="9" name="副标题 8"/>
          <p:cNvSpPr>
            <a:spLocks noGrp="true"/>
          </p:cNvSpPr>
          <p:nvPr>
            <p:ph type="subTitle" idx="1"/>
          </p:nvPr>
        </p:nvSpPr>
        <p:spPr>
          <a:xfrm>
            <a:off x="1219200" y="3843338"/>
            <a:ext cx="6858000" cy="40005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true"/>
          </p:cNvSpPr>
          <p:nvPr>
            <p:ph type="dt" sz="half" idx="10"/>
          </p:nvPr>
        </p:nvSpPr>
        <p:spPr>
          <a:xfrm>
            <a:off x="6400800" y="4766310"/>
            <a:ext cx="2286000" cy="274320"/>
          </a:xfrm>
        </p:spPr>
        <p:txBody>
          <a:bodyPr/>
          <a:lstStyle>
            <a:lvl1pPr>
              <a:defRPr sz="1400"/>
            </a:lvl1pPr>
          </a:lstStyle>
          <a:p>
            <a:endParaRPr lang="zh-CN" altLang="en-US"/>
          </a:p>
        </p:txBody>
      </p:sp>
      <p:sp>
        <p:nvSpPr>
          <p:cNvPr id="17" name="页脚占位符 16"/>
          <p:cNvSpPr>
            <a:spLocks noGrp="true"/>
          </p:cNvSpPr>
          <p:nvPr>
            <p:ph type="ftr" sz="quarter" idx="11"/>
          </p:nvPr>
        </p:nvSpPr>
        <p:spPr>
          <a:xfrm>
            <a:off x="2898648" y="4766310"/>
            <a:ext cx="3474720" cy="274320"/>
          </a:xfrm>
        </p:spPr>
        <p:txBody>
          <a:bodyPr/>
          <a:lstStyle/>
          <a:p>
            <a:r>
              <a:rPr lang="zh-CN" altLang="en-US"/>
              <a:t>攀枝花学院：张琳</a:t>
            </a:r>
            <a:endParaRPr lang="zh-CN" altLang="en-US"/>
          </a:p>
        </p:txBody>
      </p:sp>
      <p:sp>
        <p:nvSpPr>
          <p:cNvPr id="29" name="灯片编号占位符 28"/>
          <p:cNvSpPr>
            <a:spLocks noGrp="true"/>
          </p:cNvSpPr>
          <p:nvPr>
            <p:ph type="sldNum" sz="quarter" idx="12"/>
          </p:nvPr>
        </p:nvSpPr>
        <p:spPr>
          <a:xfrm>
            <a:off x="1216152" y="4766310"/>
            <a:ext cx="1219200" cy="274320"/>
          </a:xfrm>
        </p:spPr>
        <p:txBody>
          <a:bodyPr/>
          <a:lstStyle/>
          <a:p>
            <a:fld id="{F90A1B09-7935-4EC7-BCB5-3E379213D29B}" type="slidenum">
              <a:rPr lang="zh-CN" altLang="en-US" smtClean="0"/>
            </a:fld>
            <a:endParaRPr lang="zh-CN" altLang="en-US"/>
          </a:p>
        </p:txBody>
      </p:sp>
      <p:sp>
        <p:nvSpPr>
          <p:cNvPr id="21" name="矩形 20"/>
          <p:cNvSpPr/>
          <p:nvPr/>
        </p:nvSpPr>
        <p:spPr>
          <a:xfrm>
            <a:off x="904875" y="2736056"/>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2736056"/>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true"/>
          </p:cNvSpPr>
          <p:nvPr>
            <p:ph type="body" orient="vert" idx="1"/>
          </p:nvPr>
        </p:nvSpPr>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true"/>
          </p:cNvSpPr>
          <p:nvPr>
            <p:ph type="dt" sz="half" idx="10"/>
          </p:nvPr>
        </p:nvSpPr>
        <p:spPr/>
        <p:txBody>
          <a:bodyPr/>
          <a:lstStyle/>
          <a:p>
            <a:endParaRPr lang="zh-CN" altLang="en-US"/>
          </a:p>
        </p:txBody>
      </p:sp>
      <p:sp>
        <p:nvSpPr>
          <p:cNvPr id="5" name="页脚占位符 4"/>
          <p:cNvSpPr>
            <a:spLocks noGrp="true"/>
          </p:cNvSpPr>
          <p:nvPr>
            <p:ph type="ftr" sz="quarter" idx="11"/>
          </p:nvPr>
        </p:nvSpPr>
        <p:spPr/>
        <p:txBody>
          <a:bodyPr/>
          <a:lstStyle/>
          <a:p>
            <a:r>
              <a:rPr lang="zh-CN" altLang="en-US"/>
              <a:t>攀枝花学院：张琳</a:t>
            </a:r>
            <a:endParaRPr lang="zh-CN" altLang="en-US"/>
          </a:p>
        </p:txBody>
      </p:sp>
      <p:sp>
        <p:nvSpPr>
          <p:cNvPr id="6" name="灯片编号占位符 5"/>
          <p:cNvSpPr>
            <a:spLocks noGrp="true"/>
          </p:cNvSpPr>
          <p:nvPr>
            <p:ph type="sldNum" sz="quarter" idx="12"/>
          </p:nvPr>
        </p:nvSpPr>
        <p:spPr/>
        <p:txBody>
          <a:bodyPr/>
          <a:lstStyle/>
          <a:p>
            <a:fld id="{F90A1B09-7935-4EC7-BCB5-3E379213D29B}" type="slidenum">
              <a:rPr lang="zh-CN" altLang="en-US" smtClean="0"/>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629400" y="205979"/>
            <a:ext cx="2057400" cy="4388644"/>
          </a:xfrm>
        </p:spPr>
        <p:txBody>
          <a:bodyPr vert="eaVert"/>
          <a:lstStyle/>
          <a:p>
            <a:r>
              <a:rPr kumimoji="0" lang="zh-CN" altLang="en-US"/>
              <a:t>单击此处编辑母版标题样式</a:t>
            </a:r>
            <a:endParaRPr kumimoji="0" lang="en-US"/>
          </a:p>
        </p:txBody>
      </p:sp>
      <p:sp>
        <p:nvSpPr>
          <p:cNvPr id="3" name="竖排文字占位符 2"/>
          <p:cNvSpPr>
            <a:spLocks noGrp="true"/>
          </p:cNvSpPr>
          <p:nvPr>
            <p:ph type="body" orient="vert" idx="1"/>
          </p:nvPr>
        </p:nvSpPr>
        <p:spPr>
          <a:xfrm>
            <a:off x="457200" y="205979"/>
            <a:ext cx="6019800" cy="4388644"/>
          </a:xfrm>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true"/>
          </p:cNvSpPr>
          <p:nvPr>
            <p:ph type="dt" sz="half" idx="10"/>
          </p:nvPr>
        </p:nvSpPr>
        <p:spPr/>
        <p:txBody>
          <a:bodyPr/>
          <a:lstStyle/>
          <a:p>
            <a:endParaRPr lang="zh-CN" altLang="en-US"/>
          </a:p>
        </p:txBody>
      </p:sp>
      <p:sp>
        <p:nvSpPr>
          <p:cNvPr id="5" name="页脚占位符 4"/>
          <p:cNvSpPr>
            <a:spLocks noGrp="true"/>
          </p:cNvSpPr>
          <p:nvPr>
            <p:ph type="ftr" sz="quarter" idx="11"/>
          </p:nvPr>
        </p:nvSpPr>
        <p:spPr/>
        <p:txBody>
          <a:bodyPr/>
          <a:lstStyle/>
          <a:p>
            <a:r>
              <a:rPr lang="zh-CN" altLang="en-US"/>
              <a:t>攀枝花学院：张琳</a:t>
            </a:r>
            <a:endParaRPr lang="zh-CN" altLang="en-US"/>
          </a:p>
        </p:txBody>
      </p:sp>
      <p:sp>
        <p:nvSpPr>
          <p:cNvPr id="6" name="灯片编号占位符 5"/>
          <p:cNvSpPr>
            <a:spLocks noGrp="true"/>
          </p:cNvSpPr>
          <p:nvPr>
            <p:ph type="sldNum" sz="quarter" idx="12"/>
          </p:nvPr>
        </p:nvSpPr>
        <p:spPr/>
        <p:txBody>
          <a:bodyPr/>
          <a:lstStyle/>
          <a:p>
            <a:fld id="{F90A1B09-7935-4EC7-BCB5-3E379213D29B}" type="slidenum">
              <a:rPr lang="zh-CN" altLang="en-US" smtClean="0"/>
            </a:fld>
            <a:endParaRPr lang="zh-CN" altLang="en-US"/>
          </a:p>
        </p:txBody>
      </p:sp>
      <p:sp>
        <p:nvSpPr>
          <p:cNvPr id="7" name="直接连接符 6"/>
          <p:cNvSpPr>
            <a:spLocks noChangeShapeType="true"/>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true"/>
          <a:lstStyle/>
          <a:p>
            <a:endParaRPr kumimoji="0" lang="en-US"/>
          </a:p>
        </p:txBody>
      </p:sp>
      <p:sp>
        <p:nvSpPr>
          <p:cNvPr id="8" name="等腰三角形 7"/>
          <p:cNvSpPr>
            <a:spLocks noChangeAspect="true"/>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接连接符 8"/>
          <p:cNvSpPr>
            <a:spLocks noChangeShapeType="true"/>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true"/>
          <a:lstStyle/>
          <a:p>
            <a:endParaRPr kumimoji="0"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kumimoji="0" lang="zh-CN" altLang="en-US"/>
              <a:t>单击此处编辑母版标题样式</a:t>
            </a:r>
            <a:endParaRPr kumimoji="0" lang="en-US"/>
          </a:p>
        </p:txBody>
      </p:sp>
      <p:sp>
        <p:nvSpPr>
          <p:cNvPr id="4" name="日期占位符 3"/>
          <p:cNvSpPr>
            <a:spLocks noGrp="true"/>
          </p:cNvSpPr>
          <p:nvPr>
            <p:ph type="dt" sz="half" idx="10"/>
          </p:nvPr>
        </p:nvSpPr>
        <p:spPr/>
        <p:txBody>
          <a:bodyPr/>
          <a:lstStyle/>
          <a:p>
            <a:endParaRPr lang="zh-CN" altLang="en-US"/>
          </a:p>
        </p:txBody>
      </p:sp>
      <p:sp>
        <p:nvSpPr>
          <p:cNvPr id="5" name="页脚占位符 4"/>
          <p:cNvSpPr>
            <a:spLocks noGrp="true"/>
          </p:cNvSpPr>
          <p:nvPr>
            <p:ph type="ftr" sz="quarter" idx="11"/>
          </p:nvPr>
        </p:nvSpPr>
        <p:spPr/>
        <p:txBody>
          <a:bodyPr/>
          <a:lstStyle/>
          <a:p>
            <a:r>
              <a:rPr lang="zh-CN" altLang="en-US"/>
              <a:t>攀枝花学院：张琳</a:t>
            </a:r>
            <a:endParaRPr lang="zh-CN" altLang="en-US"/>
          </a:p>
        </p:txBody>
      </p:sp>
      <p:sp>
        <p:nvSpPr>
          <p:cNvPr id="6" name="灯片编号占位符 5"/>
          <p:cNvSpPr>
            <a:spLocks noGrp="true"/>
          </p:cNvSpPr>
          <p:nvPr>
            <p:ph type="sldNum" sz="quarter" idx="12"/>
          </p:nvPr>
        </p:nvSpPr>
        <p:spPr/>
        <p:txBody>
          <a:bodyPr/>
          <a:lstStyle/>
          <a:p>
            <a:fld id="{F90A1B09-7935-4EC7-BCB5-3E379213D29B}" type="slidenum">
              <a:rPr lang="zh-CN" altLang="en-US" smtClean="0"/>
            </a:fld>
            <a:endParaRPr lang="zh-CN" altLang="en-US"/>
          </a:p>
        </p:txBody>
      </p:sp>
      <p:sp>
        <p:nvSpPr>
          <p:cNvPr id="8" name="内容占位符 7"/>
          <p:cNvSpPr>
            <a:spLocks noGrp="true"/>
          </p:cNvSpPr>
          <p:nvPr>
            <p:ph sz="quarter" idx="1"/>
          </p:nvPr>
        </p:nvSpPr>
        <p:spPr>
          <a:xfrm>
            <a:off x="457200" y="914400"/>
            <a:ext cx="8229600" cy="3703320"/>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标题 1"/>
          <p:cNvSpPr>
            <a:spLocks noGrp="true"/>
          </p:cNvSpPr>
          <p:nvPr>
            <p:ph type="title"/>
          </p:nvPr>
        </p:nvSpPr>
        <p:spPr>
          <a:xfrm>
            <a:off x="1219200" y="2228850"/>
            <a:ext cx="6858000" cy="800100"/>
          </a:xfrm>
        </p:spPr>
        <p:txBody>
          <a:bodyPr anchor="t" anchorCtr="false"/>
          <a:lstStyle>
            <a:lvl1pPr algn="r">
              <a:buNone/>
              <a:defRPr sz="3200" b="0" cap="none" baseline="0"/>
            </a:lvl1pPr>
          </a:lstStyle>
          <a:p>
            <a:r>
              <a:rPr kumimoji="0" lang="zh-CN" altLang="en-US"/>
              <a:t>单击此处编辑母版标题样式</a:t>
            </a:r>
            <a:endParaRPr kumimoji="0" lang="en-US"/>
          </a:p>
        </p:txBody>
      </p:sp>
      <p:sp>
        <p:nvSpPr>
          <p:cNvPr id="3" name="文本占位符 2"/>
          <p:cNvSpPr>
            <a:spLocks noGrp="true"/>
          </p:cNvSpPr>
          <p:nvPr>
            <p:ph type="body" idx="1"/>
          </p:nvPr>
        </p:nvSpPr>
        <p:spPr>
          <a:xfrm>
            <a:off x="1295400" y="3200400"/>
            <a:ext cx="6781800" cy="857250"/>
          </a:xfrm>
        </p:spPr>
        <p:txBody>
          <a:bodyPr anchor="t" anchorCtr="false"/>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endParaRPr kumimoji="0" lang="zh-CN" altLang="en-US"/>
          </a:p>
        </p:txBody>
      </p:sp>
      <p:sp>
        <p:nvSpPr>
          <p:cNvPr id="4" name="日期占位符 3"/>
          <p:cNvSpPr>
            <a:spLocks noGrp="true"/>
          </p:cNvSpPr>
          <p:nvPr>
            <p:ph type="dt" sz="half" idx="10"/>
          </p:nvPr>
        </p:nvSpPr>
        <p:spPr>
          <a:xfrm>
            <a:off x="6400800" y="4766310"/>
            <a:ext cx="2286000" cy="274320"/>
          </a:xfrm>
        </p:spPr>
        <p:txBody>
          <a:bodyPr/>
          <a:lstStyle/>
          <a:p>
            <a:endParaRPr lang="zh-CN" altLang="en-US"/>
          </a:p>
        </p:txBody>
      </p:sp>
      <p:sp>
        <p:nvSpPr>
          <p:cNvPr id="5" name="页脚占位符 4"/>
          <p:cNvSpPr>
            <a:spLocks noGrp="true"/>
          </p:cNvSpPr>
          <p:nvPr>
            <p:ph type="ftr" sz="quarter" idx="11"/>
          </p:nvPr>
        </p:nvSpPr>
        <p:spPr>
          <a:xfrm>
            <a:off x="2898648" y="4766310"/>
            <a:ext cx="3474720" cy="274320"/>
          </a:xfrm>
        </p:spPr>
        <p:txBody>
          <a:bodyPr/>
          <a:lstStyle/>
          <a:p>
            <a:r>
              <a:rPr lang="zh-CN" altLang="en-US"/>
              <a:t>攀枝花学院：张琳</a:t>
            </a:r>
            <a:endParaRPr lang="zh-CN" altLang="en-US"/>
          </a:p>
        </p:txBody>
      </p:sp>
      <p:sp>
        <p:nvSpPr>
          <p:cNvPr id="6" name="灯片编号占位符 5"/>
          <p:cNvSpPr>
            <a:spLocks noGrp="true"/>
          </p:cNvSpPr>
          <p:nvPr>
            <p:ph type="sldNum" sz="quarter" idx="12"/>
          </p:nvPr>
        </p:nvSpPr>
        <p:spPr>
          <a:xfrm>
            <a:off x="1069848" y="4766310"/>
            <a:ext cx="1520952" cy="274320"/>
          </a:xfrm>
        </p:spPr>
        <p:txBody>
          <a:bodyPr/>
          <a:lstStyle/>
          <a:p>
            <a:fld id="{F90A1B09-7935-4EC7-BCB5-3E379213D29B}" type="slidenum">
              <a:rPr lang="zh-CN" altLang="en-US" smtClean="0"/>
            </a:fld>
            <a:endParaRPr lang="zh-CN" altLang="en-US"/>
          </a:p>
        </p:txBody>
      </p:sp>
      <p:sp>
        <p:nvSpPr>
          <p:cNvPr id="7" name="矩形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114550"/>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a:xfrm>
            <a:off x="457200" y="171450"/>
            <a:ext cx="8229600" cy="685800"/>
          </a:xfrm>
        </p:spPr>
        <p:txBody>
          <a:bodyPr/>
          <a:lstStyle/>
          <a:p>
            <a:r>
              <a:rPr kumimoji="0" lang="zh-CN" altLang="en-US"/>
              <a:t>单击此处编辑母版标题样式</a:t>
            </a:r>
            <a:endParaRPr kumimoji="0" lang="en-US"/>
          </a:p>
        </p:txBody>
      </p:sp>
      <p:sp>
        <p:nvSpPr>
          <p:cNvPr id="5" name="日期占位符 4"/>
          <p:cNvSpPr>
            <a:spLocks noGrp="true"/>
          </p:cNvSpPr>
          <p:nvPr>
            <p:ph type="dt" sz="half" idx="10"/>
          </p:nvPr>
        </p:nvSpPr>
        <p:spPr/>
        <p:txBody>
          <a:bodyPr/>
          <a:lstStyle/>
          <a:p>
            <a:endParaRPr lang="zh-CN" altLang="en-US"/>
          </a:p>
        </p:txBody>
      </p:sp>
      <p:sp>
        <p:nvSpPr>
          <p:cNvPr id="6" name="页脚占位符 5"/>
          <p:cNvSpPr>
            <a:spLocks noGrp="true"/>
          </p:cNvSpPr>
          <p:nvPr>
            <p:ph type="ftr" sz="quarter" idx="11"/>
          </p:nvPr>
        </p:nvSpPr>
        <p:spPr/>
        <p:txBody>
          <a:bodyPr/>
          <a:lstStyle/>
          <a:p>
            <a:r>
              <a:rPr lang="zh-CN" altLang="en-US"/>
              <a:t>攀枝花学院：张琳</a:t>
            </a:r>
            <a:endParaRPr lang="zh-CN" altLang="en-US"/>
          </a:p>
        </p:txBody>
      </p:sp>
      <p:sp>
        <p:nvSpPr>
          <p:cNvPr id="7" name="灯片编号占位符 6"/>
          <p:cNvSpPr>
            <a:spLocks noGrp="true"/>
          </p:cNvSpPr>
          <p:nvPr>
            <p:ph type="sldNum" sz="quarter" idx="12"/>
          </p:nvPr>
        </p:nvSpPr>
        <p:spPr/>
        <p:txBody>
          <a:bodyPr/>
          <a:lstStyle/>
          <a:p>
            <a:fld id="{F90A1B09-7935-4EC7-BCB5-3E379213D29B}" type="slidenum">
              <a:rPr lang="zh-CN" altLang="en-US" smtClean="0"/>
            </a:fld>
            <a:endParaRPr lang="zh-CN" altLang="en-US"/>
          </a:p>
        </p:txBody>
      </p:sp>
      <p:sp>
        <p:nvSpPr>
          <p:cNvPr id="9" name="内容占位符 8"/>
          <p:cNvSpPr>
            <a:spLocks noGrp="true"/>
          </p:cNvSpPr>
          <p:nvPr>
            <p:ph sz="quarter" idx="1"/>
          </p:nvPr>
        </p:nvSpPr>
        <p:spPr>
          <a:xfrm>
            <a:off x="457200" y="914400"/>
            <a:ext cx="4041648" cy="3703320"/>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11" name="内容占位符 10"/>
          <p:cNvSpPr>
            <a:spLocks noGrp="true"/>
          </p:cNvSpPr>
          <p:nvPr>
            <p:ph sz="quarter" idx="2"/>
          </p:nvPr>
        </p:nvSpPr>
        <p:spPr>
          <a:xfrm>
            <a:off x="4632198" y="912114"/>
            <a:ext cx="4041648" cy="3703320"/>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457200" y="171450"/>
            <a:ext cx="8229600" cy="685800"/>
          </a:xfrm>
        </p:spPr>
        <p:txBody>
          <a:bodyPr anchor="ctr"/>
          <a:lstStyle>
            <a:lvl1pPr>
              <a:defRPr/>
            </a:lvl1pPr>
          </a:lstStyle>
          <a:p>
            <a:r>
              <a:rPr kumimoji="0" lang="zh-CN" altLang="en-US"/>
              <a:t>单击此处编辑母版标题样式</a:t>
            </a:r>
            <a:endParaRPr kumimoji="0" lang="en-US"/>
          </a:p>
        </p:txBody>
      </p:sp>
      <p:sp>
        <p:nvSpPr>
          <p:cNvPr id="3" name="文本占位符 2"/>
          <p:cNvSpPr>
            <a:spLocks noGrp="true"/>
          </p:cNvSpPr>
          <p:nvPr>
            <p:ph type="body" idx="1"/>
          </p:nvPr>
        </p:nvSpPr>
        <p:spPr>
          <a:xfrm>
            <a:off x="457200" y="964406"/>
            <a:ext cx="4040188" cy="514350"/>
          </a:xfrm>
          <a:noFill/>
          <a:ln>
            <a:noFill/>
          </a:ln>
        </p:spPr>
        <p:txBody>
          <a:bodyPr lIns="91440" anchor="b" anchorCtr="false">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
        <p:nvSpPr>
          <p:cNvPr id="4" name="文本占位符 3"/>
          <p:cNvSpPr>
            <a:spLocks noGrp="true"/>
          </p:cNvSpPr>
          <p:nvPr>
            <p:ph type="body" sz="half" idx="3"/>
          </p:nvPr>
        </p:nvSpPr>
        <p:spPr>
          <a:xfrm>
            <a:off x="4648201" y="971550"/>
            <a:ext cx="4041775" cy="514350"/>
          </a:xfrm>
          <a:noFill/>
          <a:ln>
            <a:noFill/>
          </a:ln>
        </p:spPr>
        <p:txBody>
          <a:bodyPr lIns="91440" anchor="b" anchorCtr="false"/>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
        <p:nvSpPr>
          <p:cNvPr id="7" name="日期占位符 6"/>
          <p:cNvSpPr>
            <a:spLocks noGrp="true"/>
          </p:cNvSpPr>
          <p:nvPr>
            <p:ph type="dt" sz="half" idx="10"/>
          </p:nvPr>
        </p:nvSpPr>
        <p:spPr/>
        <p:txBody>
          <a:bodyPr/>
          <a:lstStyle/>
          <a:p>
            <a:endParaRPr lang="zh-CN" altLang="en-US"/>
          </a:p>
        </p:txBody>
      </p:sp>
      <p:sp>
        <p:nvSpPr>
          <p:cNvPr id="8" name="页脚占位符 7"/>
          <p:cNvSpPr>
            <a:spLocks noGrp="true"/>
          </p:cNvSpPr>
          <p:nvPr>
            <p:ph type="ftr" sz="quarter" idx="11"/>
          </p:nvPr>
        </p:nvSpPr>
        <p:spPr/>
        <p:txBody>
          <a:bodyPr/>
          <a:lstStyle/>
          <a:p>
            <a:r>
              <a:rPr lang="zh-CN" altLang="en-US"/>
              <a:t>攀枝花学院：张琳</a:t>
            </a:r>
            <a:endParaRPr lang="zh-CN" altLang="en-US"/>
          </a:p>
        </p:txBody>
      </p:sp>
      <p:sp>
        <p:nvSpPr>
          <p:cNvPr id="9" name="灯片编号占位符 8"/>
          <p:cNvSpPr>
            <a:spLocks noGrp="true"/>
          </p:cNvSpPr>
          <p:nvPr>
            <p:ph type="sldNum" sz="quarter" idx="12"/>
          </p:nvPr>
        </p:nvSpPr>
        <p:spPr/>
        <p:txBody>
          <a:bodyPr/>
          <a:lstStyle/>
          <a:p>
            <a:fld id="{F90A1B09-7935-4EC7-BCB5-3E379213D29B}" type="slidenum">
              <a:rPr lang="zh-CN" altLang="en-US" smtClean="0"/>
            </a:fld>
            <a:endParaRPr lang="zh-CN" altLang="en-US"/>
          </a:p>
        </p:txBody>
      </p:sp>
      <p:sp>
        <p:nvSpPr>
          <p:cNvPr id="11" name="内容占位符 10"/>
          <p:cNvSpPr>
            <a:spLocks noGrp="true"/>
          </p:cNvSpPr>
          <p:nvPr>
            <p:ph sz="quarter" idx="2"/>
          </p:nvPr>
        </p:nvSpPr>
        <p:spPr>
          <a:xfrm>
            <a:off x="457200" y="1600200"/>
            <a:ext cx="4038600" cy="3028950"/>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13" name="内容占位符 12"/>
          <p:cNvSpPr>
            <a:spLocks noGrp="true"/>
          </p:cNvSpPr>
          <p:nvPr>
            <p:ph sz="quarter" idx="4"/>
          </p:nvPr>
        </p:nvSpPr>
        <p:spPr>
          <a:xfrm>
            <a:off x="4648200" y="1600200"/>
            <a:ext cx="4038600" cy="3028950"/>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457200" y="171450"/>
            <a:ext cx="8229600" cy="685800"/>
          </a:xfrm>
        </p:spPr>
        <p:txBody>
          <a:bodyPr/>
          <a:lstStyle/>
          <a:p>
            <a:r>
              <a:rPr kumimoji="0" lang="zh-CN" altLang="en-US"/>
              <a:t>单击此处编辑母版标题样式</a:t>
            </a:r>
            <a:endParaRPr kumimoji="0" lang="en-US"/>
          </a:p>
        </p:txBody>
      </p:sp>
      <p:sp>
        <p:nvSpPr>
          <p:cNvPr id="3" name="日期占位符 2"/>
          <p:cNvSpPr>
            <a:spLocks noGrp="true"/>
          </p:cNvSpPr>
          <p:nvPr>
            <p:ph type="dt" sz="half" idx="10"/>
          </p:nvPr>
        </p:nvSpPr>
        <p:spPr/>
        <p:txBody>
          <a:bodyPr/>
          <a:lstStyle/>
          <a:p>
            <a:endParaRPr lang="zh-CN" altLang="en-US"/>
          </a:p>
        </p:txBody>
      </p:sp>
      <p:sp>
        <p:nvSpPr>
          <p:cNvPr id="4" name="页脚占位符 3"/>
          <p:cNvSpPr>
            <a:spLocks noGrp="true"/>
          </p:cNvSpPr>
          <p:nvPr>
            <p:ph type="ftr" sz="quarter" idx="11"/>
          </p:nvPr>
        </p:nvSpPr>
        <p:spPr/>
        <p:txBody>
          <a:bodyPr/>
          <a:lstStyle/>
          <a:p>
            <a:r>
              <a:rPr lang="zh-CN" altLang="en-US"/>
              <a:t>攀枝花学院：张琳</a:t>
            </a:r>
            <a:endParaRPr lang="zh-CN" altLang="en-US"/>
          </a:p>
        </p:txBody>
      </p:sp>
      <p:sp>
        <p:nvSpPr>
          <p:cNvPr id="5" name="灯片编号占位符 4"/>
          <p:cNvSpPr>
            <a:spLocks noGrp="true"/>
          </p:cNvSpPr>
          <p:nvPr>
            <p:ph type="sldNum" sz="quarter" idx="12"/>
          </p:nvPr>
        </p:nvSpPr>
        <p:spPr/>
        <p:txBody>
          <a:bodyPr/>
          <a:lstStyle/>
          <a:p>
            <a:fld id="{F90A1B09-7935-4EC7-BCB5-3E379213D29B}" type="slidenum">
              <a:rPr lang="zh-CN" altLang="en-US" smtClean="0"/>
            </a:fld>
            <a:endParaRPr lang="zh-CN" altLang="en-US"/>
          </a:p>
        </p:txBody>
      </p:sp>
      <p:sp>
        <p:nvSpPr>
          <p:cNvPr id="6" name="等腰三角形 5"/>
          <p:cNvSpPr>
            <a:spLocks noChangeAspect="true"/>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endParaRPr lang="zh-CN" altLang="en-US"/>
          </a:p>
        </p:txBody>
      </p:sp>
      <p:sp>
        <p:nvSpPr>
          <p:cNvPr id="3" name="页脚占位符 2"/>
          <p:cNvSpPr>
            <a:spLocks noGrp="true"/>
          </p:cNvSpPr>
          <p:nvPr>
            <p:ph type="ftr" sz="quarter" idx="11"/>
          </p:nvPr>
        </p:nvSpPr>
        <p:spPr/>
        <p:txBody>
          <a:bodyPr/>
          <a:lstStyle/>
          <a:p>
            <a:r>
              <a:rPr lang="zh-CN" altLang="en-US"/>
              <a:t>攀枝花学院：张琳</a:t>
            </a:r>
            <a:endParaRPr lang="zh-CN" altLang="en-US"/>
          </a:p>
        </p:txBody>
      </p:sp>
      <p:sp>
        <p:nvSpPr>
          <p:cNvPr id="4" name="灯片编号占位符 3"/>
          <p:cNvSpPr>
            <a:spLocks noGrp="true"/>
          </p:cNvSpPr>
          <p:nvPr>
            <p:ph type="sldNum" sz="quarter" idx="12"/>
          </p:nvPr>
        </p:nvSpPr>
        <p:spPr/>
        <p:txBody>
          <a:bodyPr/>
          <a:lstStyle/>
          <a:p>
            <a:fld id="{F90A1B09-7935-4EC7-BCB5-3E379213D29B}" type="slidenum">
              <a:rPr lang="zh-CN" altLang="en-US" smtClean="0"/>
            </a:fld>
            <a:endParaRPr lang="zh-CN" altLang="en-US"/>
          </a:p>
        </p:txBody>
      </p:sp>
      <p:sp>
        <p:nvSpPr>
          <p:cNvPr id="5" name="直接连接符 4"/>
          <p:cNvSpPr>
            <a:spLocks noChangeShapeType="true"/>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true"/>
          <a:lstStyle/>
          <a:p>
            <a:endParaRPr kumimoji="0" lang="en-US"/>
          </a:p>
        </p:txBody>
      </p:sp>
      <p:sp>
        <p:nvSpPr>
          <p:cNvPr id="6" name="等腰三角形 5"/>
          <p:cNvSpPr>
            <a:spLocks noChangeAspect="true"/>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324600" y="228600"/>
            <a:ext cx="2514600" cy="628650"/>
          </a:xfrm>
        </p:spPr>
        <p:txBody>
          <a:bodyPr anchor="b" anchorCtr="false">
            <a:noAutofit/>
          </a:bodyPr>
          <a:lstStyle>
            <a:lvl1pPr algn="l">
              <a:buNone/>
              <a:defRPr sz="2000" b="1">
                <a:solidFill>
                  <a:schemeClr val="tx2"/>
                </a:solidFill>
                <a:latin typeface="+mn-lt"/>
                <a:ea typeface="+mn-ea"/>
                <a:cs typeface="+mn-cs"/>
              </a:defRPr>
            </a:lvl1pPr>
          </a:lstStyle>
          <a:p>
            <a:r>
              <a:rPr kumimoji="0" lang="zh-CN" altLang="en-US"/>
              <a:t>单击此处编辑母版标题样式</a:t>
            </a:r>
            <a:endParaRPr kumimoji="0" lang="en-US"/>
          </a:p>
        </p:txBody>
      </p:sp>
      <p:sp>
        <p:nvSpPr>
          <p:cNvPr id="3" name="文本占位符 2"/>
          <p:cNvSpPr>
            <a:spLocks noGrp="true"/>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endParaRPr kumimoji="0" lang="zh-CN" altLang="en-US"/>
          </a:p>
        </p:txBody>
      </p:sp>
      <p:sp>
        <p:nvSpPr>
          <p:cNvPr id="5" name="日期占位符 4"/>
          <p:cNvSpPr>
            <a:spLocks noGrp="true"/>
          </p:cNvSpPr>
          <p:nvPr>
            <p:ph type="dt" sz="half" idx="10"/>
          </p:nvPr>
        </p:nvSpPr>
        <p:spPr/>
        <p:txBody>
          <a:bodyPr/>
          <a:lstStyle/>
          <a:p>
            <a:endParaRPr lang="zh-CN" altLang="en-US"/>
          </a:p>
        </p:txBody>
      </p:sp>
      <p:sp>
        <p:nvSpPr>
          <p:cNvPr id="6" name="页脚占位符 5"/>
          <p:cNvSpPr>
            <a:spLocks noGrp="true"/>
          </p:cNvSpPr>
          <p:nvPr>
            <p:ph type="ftr" sz="quarter" idx="11"/>
          </p:nvPr>
        </p:nvSpPr>
        <p:spPr/>
        <p:txBody>
          <a:bodyPr/>
          <a:lstStyle/>
          <a:p>
            <a:r>
              <a:rPr lang="zh-CN" altLang="en-US"/>
              <a:t>攀枝花学院：张琳</a:t>
            </a:r>
            <a:endParaRPr lang="zh-CN" altLang="en-US"/>
          </a:p>
        </p:txBody>
      </p:sp>
      <p:sp>
        <p:nvSpPr>
          <p:cNvPr id="7" name="灯片编号占位符 6"/>
          <p:cNvSpPr>
            <a:spLocks noGrp="true"/>
          </p:cNvSpPr>
          <p:nvPr>
            <p:ph type="sldNum" sz="quarter" idx="12"/>
          </p:nvPr>
        </p:nvSpPr>
        <p:spPr/>
        <p:txBody>
          <a:bodyPr/>
          <a:lstStyle/>
          <a:p>
            <a:fld id="{F90A1B09-7935-4EC7-BCB5-3E379213D29B}" type="slidenum">
              <a:rPr lang="zh-CN" altLang="en-US" smtClean="0"/>
            </a:fld>
            <a:endParaRPr lang="zh-CN" altLang="en-US"/>
          </a:p>
        </p:txBody>
      </p:sp>
      <p:sp>
        <p:nvSpPr>
          <p:cNvPr id="8" name="直接连接符 7"/>
          <p:cNvSpPr>
            <a:spLocks noChangeShapeType="true"/>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true"/>
          <a:lstStyle/>
          <a:p>
            <a:endParaRPr kumimoji="0" lang="en-US"/>
          </a:p>
        </p:txBody>
      </p:sp>
      <p:sp>
        <p:nvSpPr>
          <p:cNvPr id="10" name="直接连接符 9"/>
          <p:cNvSpPr>
            <a:spLocks noChangeShapeType="true"/>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true"/>
          <a:lstStyle/>
          <a:p>
            <a:endParaRPr kumimoji="0" lang="en-US" dirty="0"/>
          </a:p>
        </p:txBody>
      </p:sp>
      <p:sp>
        <p:nvSpPr>
          <p:cNvPr id="9" name="等腰三角形 8"/>
          <p:cNvSpPr>
            <a:spLocks noChangeAspect="true"/>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内容占位符 11"/>
          <p:cNvSpPr>
            <a:spLocks noGrp="true"/>
          </p:cNvSpPr>
          <p:nvPr>
            <p:ph sz="quarter" idx="1"/>
          </p:nvPr>
        </p:nvSpPr>
        <p:spPr>
          <a:xfrm>
            <a:off x="304800" y="228600"/>
            <a:ext cx="5715000" cy="4286250"/>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true"/>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defRPr>
            </a:lvl1pPr>
          </a:lstStyle>
          <a:p>
            <a:r>
              <a:rPr kumimoji="0" lang="zh-CN" altLang="en-US"/>
              <a:t>单击此处编辑母版标题样式</a:t>
            </a:r>
            <a:endParaRPr kumimoji="0" lang="en-US"/>
          </a:p>
        </p:txBody>
      </p:sp>
      <p:sp>
        <p:nvSpPr>
          <p:cNvPr id="3" name="图片占位符 2"/>
          <p:cNvSpPr>
            <a:spLocks noGrp="true"/>
          </p:cNvSpPr>
          <p:nvPr>
            <p:ph type="pic" idx="1"/>
          </p:nvPr>
        </p:nvSpPr>
        <p:spPr>
          <a:xfrm>
            <a:off x="457200" y="1428750"/>
            <a:ext cx="8229600" cy="3202686"/>
          </a:xfrm>
          <a:solidFill>
            <a:schemeClr val="tx1">
              <a:shade val="50000"/>
            </a:schemeClr>
          </a:solidFill>
          <a:ln>
            <a:noFill/>
          </a:ln>
          <a:effectLst/>
        </p:spPr>
        <p:txBody>
          <a:bodyPr/>
          <a:lstStyle>
            <a:lvl1pPr marL="0" indent="0">
              <a:spcBef>
                <a:spcPts val="600"/>
              </a:spcBef>
              <a:buNone/>
              <a:defRPr sz="3200"/>
            </a:lvl1pPr>
          </a:lstStyle>
          <a:p>
            <a:r>
              <a:rPr kumimoji="0" lang="zh-CN" altLang="en-US"/>
              <a:t>单击图标添加图片</a:t>
            </a:r>
            <a:endParaRPr kumimoji="0" lang="en-US" dirty="0"/>
          </a:p>
        </p:txBody>
      </p:sp>
      <p:sp>
        <p:nvSpPr>
          <p:cNvPr id="4" name="文本占位符 3"/>
          <p:cNvSpPr>
            <a:spLocks noGrp="true"/>
          </p:cNvSpPr>
          <p:nvPr>
            <p:ph type="body" sz="half" idx="2"/>
          </p:nvPr>
        </p:nvSpPr>
        <p:spPr>
          <a:xfrm>
            <a:off x="457200" y="914400"/>
            <a:ext cx="8229600" cy="400050"/>
          </a:xfrm>
        </p:spPr>
        <p:txBody>
          <a:bodyPr anchor="ctr" anchorCtr="false"/>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endParaRPr kumimoji="0" lang="zh-CN" altLang="en-US"/>
          </a:p>
        </p:txBody>
      </p:sp>
      <p:sp>
        <p:nvSpPr>
          <p:cNvPr id="5" name="日期占位符 4"/>
          <p:cNvSpPr>
            <a:spLocks noGrp="true"/>
          </p:cNvSpPr>
          <p:nvPr>
            <p:ph type="dt" sz="half" idx="10"/>
          </p:nvPr>
        </p:nvSpPr>
        <p:spPr/>
        <p:txBody>
          <a:bodyPr/>
          <a:lstStyle/>
          <a:p>
            <a:endParaRPr lang="zh-CN" altLang="en-US"/>
          </a:p>
        </p:txBody>
      </p:sp>
      <p:sp>
        <p:nvSpPr>
          <p:cNvPr id="6" name="页脚占位符 5"/>
          <p:cNvSpPr>
            <a:spLocks noGrp="true"/>
          </p:cNvSpPr>
          <p:nvPr>
            <p:ph type="ftr" sz="quarter" idx="11"/>
          </p:nvPr>
        </p:nvSpPr>
        <p:spPr/>
        <p:txBody>
          <a:bodyPr/>
          <a:lstStyle/>
          <a:p>
            <a:r>
              <a:rPr lang="zh-CN" altLang="en-US"/>
              <a:t>攀枝花学院：张琳</a:t>
            </a:r>
            <a:endParaRPr lang="zh-CN" altLang="en-US"/>
          </a:p>
        </p:txBody>
      </p:sp>
      <p:sp>
        <p:nvSpPr>
          <p:cNvPr id="7" name="灯片编号占位符 6"/>
          <p:cNvSpPr>
            <a:spLocks noGrp="true"/>
          </p:cNvSpPr>
          <p:nvPr>
            <p:ph type="sldNum" sz="quarter" idx="12"/>
          </p:nvPr>
        </p:nvSpPr>
        <p:spPr/>
        <p:txBody>
          <a:bodyPr/>
          <a:lstStyle/>
          <a:p>
            <a:fld id="{F90A1B09-7935-4EC7-BCB5-3E379213D29B}" type="slidenum">
              <a:rPr lang="zh-CN" altLang="en-US" smtClean="0"/>
            </a:fld>
            <a:endParaRPr lang="zh-CN" altLang="en-US"/>
          </a:p>
        </p:txBody>
      </p:sp>
      <p:sp>
        <p:nvSpPr>
          <p:cNvPr id="8" name="直接连接符 7"/>
          <p:cNvSpPr>
            <a:spLocks noChangeShapeType="true"/>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true"/>
          <a:lstStyle/>
          <a:p>
            <a:endParaRPr kumimoji="0" lang="en-US"/>
          </a:p>
        </p:txBody>
      </p:sp>
      <p:sp>
        <p:nvSpPr>
          <p:cNvPr id="9" name="等腰三角形 8"/>
          <p:cNvSpPr>
            <a:spLocks noChangeAspect="true"/>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true"/>
          </p:cNvSpPr>
          <p:nvPr>
            <p:ph type="title"/>
          </p:nvPr>
        </p:nvSpPr>
        <p:spPr>
          <a:xfrm>
            <a:off x="457200" y="114300"/>
            <a:ext cx="8229600" cy="742950"/>
          </a:xfrm>
          <a:prstGeom prst="rect">
            <a:avLst/>
          </a:prstGeom>
        </p:spPr>
        <p:txBody>
          <a:bodyPr vert="horz" anchor="b" anchorCtr="false">
            <a:normAutofit/>
          </a:bodyPr>
          <a:lstStyle/>
          <a:p>
            <a:r>
              <a:rPr kumimoji="0" lang="zh-CN" altLang="en-US"/>
              <a:t>单击此处编辑母版标题样式</a:t>
            </a:r>
            <a:endParaRPr kumimoji="0" lang="en-US"/>
          </a:p>
        </p:txBody>
      </p:sp>
      <p:sp>
        <p:nvSpPr>
          <p:cNvPr id="13" name="文本占位符 12"/>
          <p:cNvSpPr>
            <a:spLocks noGrp="true"/>
          </p:cNvSpPr>
          <p:nvPr>
            <p:ph type="body" idx="1"/>
          </p:nvPr>
        </p:nvSpPr>
        <p:spPr>
          <a:xfrm>
            <a:off x="457200" y="914400"/>
            <a:ext cx="8229600" cy="3682746"/>
          </a:xfrm>
          <a:prstGeom prst="rect">
            <a:avLst/>
          </a:prstGeom>
        </p:spPr>
        <p:txBody>
          <a:bodyPr vert="horz">
            <a:normAutofit/>
          </a:bodyPr>
          <a:lstStyle/>
          <a:p>
            <a:pPr lvl="0" eaLnBrk="1" latinLnBrk="0" hangingPunct="1"/>
            <a:r>
              <a:rPr kumimoji="0" lang="zh-CN" altLang="en-US"/>
              <a:t>单击此处编辑母版文本样式</a:t>
            </a:r>
            <a:endParaRPr kumimoji="0" lang="zh-CN" altLang="en-US"/>
          </a:p>
          <a:p>
            <a:pPr lvl="1" eaLnBrk="1" latinLnBrk="0" hangingPunct="1"/>
            <a:r>
              <a:rPr kumimoji="0" lang="zh-CN" altLang="en-US"/>
              <a:t>第二级</a:t>
            </a:r>
            <a:endParaRPr kumimoji="0" lang="zh-CN" altLang="en-US"/>
          </a:p>
          <a:p>
            <a:pPr lvl="2" eaLnBrk="1" latinLnBrk="0" hangingPunct="1"/>
            <a:r>
              <a:rPr kumimoji="0" lang="zh-CN" altLang="en-US"/>
              <a:t>第三级</a:t>
            </a:r>
            <a:endParaRPr kumimoji="0" lang="zh-CN" altLang="en-US"/>
          </a:p>
          <a:p>
            <a:pPr lvl="3" eaLnBrk="1" latinLnBrk="0" hangingPunct="1"/>
            <a:r>
              <a:rPr kumimoji="0" lang="zh-CN" altLang="en-US"/>
              <a:t>第四级</a:t>
            </a:r>
            <a:endParaRPr kumimoji="0" lang="zh-CN" altLang="en-US"/>
          </a:p>
          <a:p>
            <a:pPr lvl="4" eaLnBrk="1" latinLnBrk="0" hangingPunct="1"/>
            <a:r>
              <a:rPr kumimoji="0" lang="zh-CN" altLang="en-US"/>
              <a:t>第五级</a:t>
            </a:r>
            <a:endParaRPr kumimoji="0" lang="en-US"/>
          </a:p>
        </p:txBody>
      </p:sp>
      <p:sp>
        <p:nvSpPr>
          <p:cNvPr id="14" name="日期占位符 13"/>
          <p:cNvSpPr>
            <a:spLocks noGrp="true"/>
          </p:cNvSpPr>
          <p:nvPr>
            <p:ph type="dt" sz="half" idx="2"/>
          </p:nvPr>
        </p:nvSpPr>
        <p:spPr>
          <a:xfrm>
            <a:off x="6400800" y="4767263"/>
            <a:ext cx="2289048" cy="27432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3" name="页脚占位符 2"/>
          <p:cNvSpPr>
            <a:spLocks noGrp="true"/>
          </p:cNvSpPr>
          <p:nvPr>
            <p:ph type="ftr" sz="quarter" idx="3"/>
          </p:nvPr>
        </p:nvSpPr>
        <p:spPr>
          <a:xfrm>
            <a:off x="2898648" y="4767263"/>
            <a:ext cx="3505200" cy="274320"/>
          </a:xfrm>
          <a:prstGeom prst="rect">
            <a:avLst/>
          </a:prstGeom>
        </p:spPr>
        <p:txBody>
          <a:bodyPr vert="horz"/>
          <a:lstStyle>
            <a:lvl1pPr algn="r" eaLnBrk="1" latinLnBrk="0" hangingPunct="1">
              <a:defRPr kumimoji="0" sz="1400">
                <a:solidFill>
                  <a:schemeClr val="tx2"/>
                </a:solidFill>
              </a:defRPr>
            </a:lvl1pPr>
          </a:lstStyle>
          <a:p>
            <a:r>
              <a:rPr lang="zh-CN" altLang="en-US"/>
              <a:t>攀枝花学院：张琳</a:t>
            </a:r>
            <a:endParaRPr lang="zh-CN" altLang="en-US"/>
          </a:p>
        </p:txBody>
      </p:sp>
      <p:sp>
        <p:nvSpPr>
          <p:cNvPr id="23" name="灯片编号占位符 22"/>
          <p:cNvSpPr>
            <a:spLocks noGrp="true"/>
          </p:cNvSpPr>
          <p:nvPr>
            <p:ph type="sldNum" sz="quarter" idx="4"/>
          </p:nvPr>
        </p:nvSpPr>
        <p:spPr>
          <a:xfrm>
            <a:off x="612648" y="4767263"/>
            <a:ext cx="1981200" cy="274320"/>
          </a:xfrm>
          <a:prstGeom prst="rect">
            <a:avLst/>
          </a:prstGeom>
        </p:spPr>
        <p:txBody>
          <a:bodyPr vert="horz"/>
          <a:lstStyle>
            <a:lvl1pPr algn="l" eaLnBrk="1" latinLnBrk="0" hangingPunct="1">
              <a:defRPr kumimoji="0" sz="1400">
                <a:solidFill>
                  <a:schemeClr val="tx2"/>
                </a:solidFill>
              </a:defRPr>
            </a:lvl1pPr>
          </a:lstStyle>
          <a:p>
            <a:fld id="{F90A1B09-7935-4EC7-BCB5-3E379213D29B}" type="slidenum">
              <a:rPr lang="zh-CN" altLang="en-US" smtClean="0"/>
            </a:fld>
            <a:endParaRPr lang="zh-CN" altLang="en-US"/>
          </a:p>
        </p:txBody>
      </p:sp>
      <p:sp>
        <p:nvSpPr>
          <p:cNvPr id="28" name="直接连接符 27"/>
          <p:cNvSpPr>
            <a:spLocks noChangeShapeType="true"/>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true"/>
          <a:lstStyle/>
          <a:p>
            <a:endParaRPr kumimoji="0" lang="en-US"/>
          </a:p>
        </p:txBody>
      </p:sp>
      <p:sp>
        <p:nvSpPr>
          <p:cNvPr id="29" name="直接连接符 28"/>
          <p:cNvSpPr>
            <a:spLocks noChangeShapeType="true"/>
          </p:cNvSpPr>
          <p:nvPr/>
        </p:nvSpPr>
        <p:spPr bwMode="auto">
          <a:xfrm>
            <a:off x="457200" y="85725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true"/>
          <a:lstStyle/>
          <a:p>
            <a:endParaRPr kumimoji="0" lang="en-US"/>
          </a:p>
        </p:txBody>
      </p:sp>
      <p:sp>
        <p:nvSpPr>
          <p:cNvPr id="10" name="等腰三角形 9"/>
          <p:cNvSpPr>
            <a:spLocks noChangeAspect="true"/>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panose="05040102010807070707"/>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panose="05040102010807070707"/>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panose="05040102010807070707"/>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panose="05000000000000000000"/>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panose="05000000000000000000"/>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panose="05040102010807070707"/>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panose="05040102010807070707"/>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panose="05040102010807070707"/>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panose="05040102010807070707"/>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7.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8.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9.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2.xml"/><Relationship Id="rId7" Type="http://schemas.openxmlformats.org/officeDocument/2006/relationships/tags" Target="../tags/tag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9.xml"/><Relationship Id="rId8" Type="http://schemas.openxmlformats.org/officeDocument/2006/relationships/slideLayout" Target="../slideLayouts/slideLayout2.xml"/><Relationship Id="rId7" Type="http://schemas.openxmlformats.org/officeDocument/2006/relationships/tags" Target="../tags/tag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2.xml"/><Relationship Id="rId7" Type="http://schemas.openxmlformats.org/officeDocument/2006/relationships/tags" Target="../tags/tag3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tags" Target="../tags/tag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46.xml"/><Relationship Id="rId8" Type="http://schemas.openxmlformats.org/officeDocument/2006/relationships/slideLayout" Target="../slideLayouts/slideLayout2.xml"/><Relationship Id="rId7" Type="http://schemas.openxmlformats.org/officeDocument/2006/relationships/tags" Target="../tags/tag4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image" Target="../media/image4.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6.png"/><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image" Target="../media/image4.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image" Target="../media/image4.png"/></Relationships>
</file>

<file path=ppt/slides/_rels/slide53.xml.rels><?xml version="1.0" encoding="UTF-8" standalone="yes"?>
<Relationships xmlns="http://schemas.openxmlformats.org/package/2006/relationships"><Relationship Id="rId9" Type="http://schemas.openxmlformats.org/officeDocument/2006/relationships/notesSlide" Target="../notesSlides/notesSlide53.xml"/><Relationship Id="rId8" Type="http://schemas.openxmlformats.org/officeDocument/2006/relationships/slideLayout" Target="../slideLayouts/slideLayout2.xml"/><Relationship Id="rId7" Type="http://schemas.openxmlformats.org/officeDocument/2006/relationships/tags" Target="../tags/tag5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image" Target="../media/image4.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image" Target="../media/image4.pn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image" Target="../media/image4.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9.xml.rels><?xml version="1.0" encoding="UTF-8" standalone="yes"?>
<Relationships xmlns="http://schemas.openxmlformats.org/package/2006/relationships"><Relationship Id="rId9" Type="http://schemas.openxmlformats.org/officeDocument/2006/relationships/notesSlide" Target="../notesSlides/notesSlide59.xml"/><Relationship Id="rId8" Type="http://schemas.openxmlformats.org/officeDocument/2006/relationships/slideLayout" Target="../slideLayouts/slideLayout2.xml"/><Relationship Id="rId7" Type="http://schemas.openxmlformats.org/officeDocument/2006/relationships/tags" Target="../tags/tag5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image" Target="../media/image4.png"/></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image" Target="../media/image4.png"/></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4.png"/></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65.xml"/><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tags" Target="../tags/tag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59a982d70051a"/>
          <p:cNvPicPr>
            <a:picLocks noChangeAspect="true"/>
          </p:cNvPicPr>
          <p:nvPr/>
        </p:nvPicPr>
        <p:blipFill>
          <a:blip r:embed="rId1" cstate="print"/>
          <a:srcRect r="823"/>
          <a:stretch>
            <a:fillRect/>
          </a:stretch>
        </p:blipFill>
        <p:spPr>
          <a:xfrm>
            <a:off x="0" y="411510"/>
            <a:ext cx="9144000" cy="4596216"/>
          </a:xfrm>
          <a:prstGeom prst="rect">
            <a:avLst/>
          </a:prstGeom>
          <a:noFill/>
          <a:ln>
            <a:noFill/>
          </a:ln>
        </p:spPr>
      </p:pic>
      <p:sp>
        <p:nvSpPr>
          <p:cNvPr id="20" name="TextBox 59"/>
          <p:cNvSpPr>
            <a:spLocks noChangeArrowheads="true"/>
          </p:cNvSpPr>
          <p:nvPr/>
        </p:nvSpPr>
        <p:spPr bwMode="auto">
          <a:xfrm flipH="true">
            <a:off x="611560" y="1707654"/>
            <a:ext cx="693077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defTabSz="514350">
              <a:spcBef>
                <a:spcPct val="0"/>
              </a:spcBef>
              <a:spcAft>
                <a:spcPct val="0"/>
              </a:spcAft>
              <a:defRPr/>
            </a:pPr>
            <a:r>
              <a:rPr lang="zh-CN" altLang="en-US" sz="5000" b="1" noProof="1">
                <a:latin typeface="华文行楷" panose="02010800040101010101" pitchFamily="2" charset="-122"/>
                <a:ea typeface="华文行楷" panose="02010800040101010101" pitchFamily="2" charset="-122"/>
                <a:sym typeface="方正兰亭黑_GBK" panose="02000000000000000000" pitchFamily="2" charset="-122"/>
              </a:rPr>
              <a:t>中华人民共和国民法典</a:t>
            </a:r>
            <a:endParaRPr lang="en-US" altLang="zh-CN" sz="5000" b="1" noProof="1">
              <a:latin typeface="华文行楷" panose="02010800040101010101" pitchFamily="2" charset="-122"/>
              <a:ea typeface="华文行楷" panose="02010800040101010101" pitchFamily="2" charset="-122"/>
              <a:sym typeface="方正兰亭黑_GBK" panose="02000000000000000000" pitchFamily="2" charset="-122"/>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1077218"/>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习近平同志的学习指示</a:t>
            </a:r>
            <a:endParaRPr lang="zh-CN" altLang="en-US" sz="3200" b="1" dirty="0">
              <a:latin typeface="微软雅黑" pitchFamily="34" charset="-122"/>
              <a:ea typeface="微软雅黑" pitchFamily="34" charset="-122"/>
            </a:endParaRPr>
          </a:p>
          <a:p>
            <a:endParaRPr lang="zh-CN" altLang="en-US" sz="3200" b="1" dirty="0">
              <a:latin typeface="微软雅黑" pitchFamily="34" charset="-122"/>
              <a:ea typeface="微软雅黑" pitchFamily="34" charset="-122"/>
            </a:endParaRPr>
          </a:p>
        </p:txBody>
      </p:sp>
      <p:sp>
        <p:nvSpPr>
          <p:cNvPr id="5" name="TextBox 4"/>
          <p:cNvSpPr txBox="true"/>
          <p:nvPr/>
        </p:nvSpPr>
        <p:spPr>
          <a:xfrm>
            <a:off x="251520" y="987574"/>
            <a:ext cx="8568952" cy="3388107"/>
          </a:xfrm>
          <a:prstGeom prst="rect">
            <a:avLst/>
          </a:prstGeom>
          <a:noFill/>
        </p:spPr>
        <p:txBody>
          <a:bodyPr wrap="square" rtlCol="0">
            <a:spAutoFit/>
          </a:bodyPr>
          <a:lstStyle/>
          <a:p>
            <a:pPr lvl="0" indent="457200">
              <a:lnSpc>
                <a:spcPts val="2500"/>
              </a:lnSpc>
            </a:pPr>
            <a:r>
              <a:rPr kumimoji="0" lang="zh-CN" altLang="en-US" sz="2200" b="1" i="0" u="none" strike="noStrike" cap="none" normalizeH="0" baseline="0" dirty="0">
                <a:ln>
                  <a:noFill/>
                </a:ln>
                <a:solidFill>
                  <a:srgbClr val="7030A0"/>
                </a:solidFill>
                <a:effectLst/>
                <a:latin typeface="楷体" panose="02010609060101010101" pitchFamily="49" charset="-122"/>
                <a:ea typeface="楷体" panose="02010609060101010101" pitchFamily="49" charset="-122"/>
                <a:cs typeface="宋体" pitchFamily="2" charset="-122"/>
              </a:rPr>
              <a:t>文中</a:t>
            </a:r>
            <a:r>
              <a:rPr lang="zh-CN" altLang="zh-CN" sz="2200" b="1" dirty="0">
                <a:solidFill>
                  <a:srgbClr val="7030A0"/>
                </a:solidFill>
                <a:latin typeface="楷体" panose="02010609060101010101" pitchFamily="49" charset="-122"/>
                <a:ea typeface="楷体" panose="02010609060101010101" pitchFamily="49" charset="-122"/>
              </a:rPr>
              <a:t>系统阐述</a:t>
            </a:r>
            <a:r>
              <a:rPr lang="zh-CN" altLang="en-US" sz="2200" b="1" dirty="0">
                <a:solidFill>
                  <a:srgbClr val="7030A0"/>
                </a:solidFill>
                <a:latin typeface="楷体" panose="02010609060101010101" pitchFamily="49" charset="-122"/>
                <a:ea typeface="楷体" panose="02010609060101010101" pitchFamily="49" charset="-122"/>
              </a:rPr>
              <a:t>了</a:t>
            </a:r>
            <a:r>
              <a:rPr lang="zh-CN" altLang="zh-CN" sz="2200" b="1" dirty="0">
                <a:solidFill>
                  <a:srgbClr val="7030A0"/>
                </a:solidFill>
                <a:latin typeface="楷体" panose="02010609060101010101" pitchFamily="49" charset="-122"/>
                <a:ea typeface="楷体" panose="02010609060101010101" pitchFamily="49" charset="-122"/>
              </a:rPr>
              <a:t>民法典的重大意义</a:t>
            </a:r>
            <a:r>
              <a:rPr lang="zh-CN" altLang="en-US" sz="2200" b="1" dirty="0">
                <a:solidFill>
                  <a:srgbClr val="7030A0"/>
                </a:solidFill>
                <a:latin typeface="楷体" panose="02010609060101010101" pitchFamily="49" charset="-122"/>
                <a:ea typeface="楷体" panose="02010609060101010101" pitchFamily="49" charset="-122"/>
              </a:rPr>
              <a:t>，</a:t>
            </a:r>
            <a:r>
              <a:rPr lang="zh-CN" altLang="zh-CN" sz="2200" b="1" dirty="0">
                <a:solidFill>
                  <a:srgbClr val="7030A0"/>
                </a:solidFill>
                <a:latin typeface="楷体" panose="02010609060101010101" pitchFamily="49" charset="-122"/>
                <a:ea typeface="楷体" panose="02010609060101010101" pitchFamily="49" charset="-122"/>
              </a:rPr>
              <a:t>深入回顾</a:t>
            </a:r>
            <a:r>
              <a:rPr lang="zh-CN" altLang="en-US" sz="2200" b="1" dirty="0">
                <a:solidFill>
                  <a:srgbClr val="7030A0"/>
                </a:solidFill>
                <a:latin typeface="楷体" panose="02010609060101010101" pitchFamily="49" charset="-122"/>
                <a:ea typeface="楷体" panose="02010609060101010101" pitchFamily="49" charset="-122"/>
              </a:rPr>
              <a:t>了</a:t>
            </a:r>
            <a:r>
              <a:rPr lang="zh-CN" altLang="zh-CN" sz="2200" b="1" dirty="0">
                <a:solidFill>
                  <a:srgbClr val="7030A0"/>
                </a:solidFill>
                <a:latin typeface="楷体" panose="02010609060101010101" pitchFamily="49" charset="-122"/>
                <a:ea typeface="楷体" panose="02010609060101010101" pitchFamily="49" charset="-122"/>
              </a:rPr>
              <a:t>民法典的编纂历程</a:t>
            </a:r>
            <a:r>
              <a:rPr lang="zh-CN" altLang="en-US" sz="2200" b="1" dirty="0">
                <a:solidFill>
                  <a:srgbClr val="7030A0"/>
                </a:solidFill>
                <a:latin typeface="楷体" panose="02010609060101010101" pitchFamily="49" charset="-122"/>
                <a:ea typeface="楷体" panose="02010609060101010101" pitchFamily="49" charset="-122"/>
              </a:rPr>
              <a:t>，</a:t>
            </a:r>
            <a:r>
              <a:rPr lang="zh-CN" altLang="zh-CN" sz="2200" b="1" dirty="0">
                <a:solidFill>
                  <a:srgbClr val="7030A0"/>
                </a:solidFill>
                <a:latin typeface="楷体" panose="02010609060101010101" pitchFamily="49" charset="-122"/>
                <a:ea typeface="楷体" panose="02010609060101010101" pitchFamily="49" charset="-122"/>
              </a:rPr>
              <a:t>深刻概括</a:t>
            </a:r>
            <a:r>
              <a:rPr lang="zh-CN" altLang="en-US" sz="2200" b="1" dirty="0">
                <a:solidFill>
                  <a:srgbClr val="7030A0"/>
                </a:solidFill>
                <a:latin typeface="楷体" panose="02010609060101010101" pitchFamily="49" charset="-122"/>
                <a:ea typeface="楷体" panose="02010609060101010101" pitchFamily="49" charset="-122"/>
              </a:rPr>
              <a:t>了</a:t>
            </a:r>
            <a:r>
              <a:rPr lang="zh-CN" altLang="zh-CN" sz="2200" b="1" dirty="0">
                <a:solidFill>
                  <a:srgbClr val="7030A0"/>
                </a:solidFill>
                <a:latin typeface="楷体" panose="02010609060101010101" pitchFamily="49" charset="-122"/>
                <a:ea typeface="楷体" panose="02010609060101010101" pitchFamily="49" charset="-122"/>
              </a:rPr>
              <a:t>民法典的鲜明特色</a:t>
            </a:r>
            <a:r>
              <a:rPr lang="zh-CN" altLang="en-US" sz="2200" b="1" dirty="0">
                <a:solidFill>
                  <a:srgbClr val="7030A0"/>
                </a:solidFill>
                <a:latin typeface="楷体" panose="02010609060101010101" pitchFamily="49" charset="-122"/>
                <a:ea typeface="楷体" panose="02010609060101010101" pitchFamily="49" charset="-122"/>
              </a:rPr>
              <a:t>，提出了</a:t>
            </a:r>
            <a:r>
              <a:rPr lang="zh-CN" altLang="zh-CN" sz="2200" b="1" dirty="0">
                <a:solidFill>
                  <a:srgbClr val="7030A0"/>
                </a:solidFill>
                <a:latin typeface="楷体" panose="02010609060101010101" pitchFamily="49" charset="-122"/>
                <a:ea typeface="楷体" panose="02010609060101010101" pitchFamily="49" charset="-122"/>
              </a:rPr>
              <a:t>实施好民法典</a:t>
            </a:r>
            <a:r>
              <a:rPr lang="zh-CN" altLang="en-US" sz="2200" b="1" dirty="0">
                <a:solidFill>
                  <a:srgbClr val="7030A0"/>
                </a:solidFill>
                <a:latin typeface="楷体" panose="02010609060101010101" pitchFamily="49" charset="-122"/>
                <a:ea typeface="楷体" panose="02010609060101010101" pitchFamily="49" charset="-122"/>
              </a:rPr>
              <a:t>的</a:t>
            </a:r>
            <a:r>
              <a:rPr lang="zh-CN" altLang="zh-CN" sz="2200" b="1" dirty="0">
                <a:solidFill>
                  <a:srgbClr val="7030A0"/>
                </a:solidFill>
                <a:latin typeface="楷体" panose="02010609060101010101" pitchFamily="49" charset="-122"/>
                <a:ea typeface="楷体" panose="02010609060101010101" pitchFamily="49" charset="-122"/>
              </a:rPr>
              <a:t>工作</a:t>
            </a:r>
            <a:r>
              <a:rPr lang="zh-CN" altLang="en-US" sz="2200" b="1" dirty="0">
                <a:solidFill>
                  <a:srgbClr val="7030A0"/>
                </a:solidFill>
                <a:latin typeface="楷体" panose="02010609060101010101" pitchFamily="49" charset="-122"/>
                <a:ea typeface="楷体" panose="02010609060101010101" pitchFamily="49" charset="-122"/>
              </a:rPr>
              <a:t>要求。</a:t>
            </a:r>
            <a:endParaRPr lang="en-US" altLang="zh-CN" sz="2200" b="1" dirty="0">
              <a:solidFill>
                <a:srgbClr val="7030A0"/>
              </a:solidFill>
              <a:latin typeface="楷体" panose="02010609060101010101" pitchFamily="49" charset="-122"/>
              <a:ea typeface="楷体" panose="02010609060101010101" pitchFamily="49" charset="-122"/>
            </a:endParaRPr>
          </a:p>
          <a:p>
            <a:pPr>
              <a:lnSpc>
                <a:spcPts val="2600"/>
              </a:lnSpc>
            </a:pPr>
            <a:endParaRPr lang="en-US" altLang="zh-CN" sz="2200" b="1" dirty="0">
              <a:latin typeface="楷体" panose="02010609060101010101" pitchFamily="49" charset="-122"/>
              <a:ea typeface="楷体" panose="02010609060101010101" pitchFamily="49" charset="-122"/>
            </a:endParaRPr>
          </a:p>
          <a:p>
            <a:pPr>
              <a:lnSpc>
                <a:spcPts val="2600"/>
              </a:lnSpc>
            </a:pPr>
            <a:endParaRPr lang="en-US" altLang="zh-CN" sz="2200" b="1" dirty="0">
              <a:latin typeface="楷体" panose="02010609060101010101" pitchFamily="49" charset="-122"/>
              <a:ea typeface="楷体" panose="02010609060101010101" pitchFamily="49" charset="-122"/>
            </a:endParaRPr>
          </a:p>
          <a:p>
            <a:pPr>
              <a:lnSpc>
                <a:spcPts val="2600"/>
              </a:lnSpc>
            </a:pPr>
            <a:r>
              <a:rPr lang="en-US" altLang="zh-CN" sz="2200" b="1" dirty="0">
                <a:latin typeface="楷体" panose="02010609060101010101" pitchFamily="49" charset="-122"/>
                <a:ea typeface="楷体" panose="02010609060101010101" pitchFamily="49" charset="-122"/>
              </a:rPr>
              <a:t>——</a:t>
            </a:r>
            <a:r>
              <a:rPr lang="zh-CN" altLang="zh-CN" sz="2200" b="1" dirty="0">
                <a:latin typeface="楷体" panose="02010609060101010101" pitchFamily="49" charset="-122"/>
                <a:ea typeface="楷体" panose="02010609060101010101" pitchFamily="49" charset="-122"/>
              </a:rPr>
              <a:t>推进全面依法治国、加快建设社会主义法治国家</a:t>
            </a:r>
            <a:endParaRPr lang="zh-CN" altLang="zh-CN" sz="2200" b="1" dirty="0">
              <a:latin typeface="楷体" panose="02010609060101010101" pitchFamily="49" charset="-122"/>
              <a:ea typeface="楷体" panose="02010609060101010101" pitchFamily="49" charset="-122"/>
            </a:endParaRPr>
          </a:p>
          <a:p>
            <a:pPr>
              <a:lnSpc>
                <a:spcPts val="2600"/>
              </a:lnSpc>
            </a:pPr>
            <a:r>
              <a:rPr lang="en-US" altLang="zh-CN" sz="2200" b="1" dirty="0">
                <a:latin typeface="楷体" panose="02010609060101010101" pitchFamily="49" charset="-122"/>
                <a:ea typeface="楷体" panose="02010609060101010101" pitchFamily="49" charset="-122"/>
              </a:rPr>
              <a:t>——</a:t>
            </a:r>
            <a:r>
              <a:rPr lang="zh-CN" altLang="zh-CN" sz="2200" b="1" dirty="0">
                <a:latin typeface="楷体" panose="02010609060101010101" pitchFamily="49" charset="-122"/>
                <a:ea typeface="楷体" panose="02010609060101010101" pitchFamily="49" charset="-122"/>
              </a:rPr>
              <a:t>发展社会主义市场经济、巩固社会主义基本经济制度</a:t>
            </a:r>
            <a:endParaRPr lang="zh-CN" altLang="zh-CN" sz="2200" b="1" dirty="0">
              <a:latin typeface="楷体" panose="02010609060101010101" pitchFamily="49" charset="-122"/>
              <a:ea typeface="楷体" panose="02010609060101010101" pitchFamily="49" charset="-122"/>
            </a:endParaRPr>
          </a:p>
          <a:p>
            <a:pPr>
              <a:lnSpc>
                <a:spcPts val="2600"/>
              </a:lnSpc>
            </a:pPr>
            <a:r>
              <a:rPr lang="en-US" altLang="zh-CN" sz="2200" b="1" dirty="0">
                <a:latin typeface="楷体" panose="02010609060101010101" pitchFamily="49" charset="-122"/>
                <a:ea typeface="楷体" panose="02010609060101010101" pitchFamily="49" charset="-122"/>
              </a:rPr>
              <a:t>——</a:t>
            </a:r>
            <a:r>
              <a:rPr lang="zh-CN" altLang="zh-CN" sz="2200" b="1" dirty="0">
                <a:latin typeface="楷体" panose="02010609060101010101" pitchFamily="49" charset="-122"/>
                <a:ea typeface="楷体" panose="02010609060101010101" pitchFamily="49" charset="-122"/>
              </a:rPr>
              <a:t>坚持以人民为中心的发展思想、依法维护人民权益、推动我国人权事业发展</a:t>
            </a:r>
            <a:endParaRPr lang="zh-CN" altLang="zh-CN" sz="2200" b="1" dirty="0">
              <a:latin typeface="楷体" panose="02010609060101010101" pitchFamily="49" charset="-122"/>
              <a:ea typeface="楷体" panose="02010609060101010101" pitchFamily="49" charset="-122"/>
            </a:endParaRPr>
          </a:p>
          <a:p>
            <a:pPr>
              <a:lnSpc>
                <a:spcPts val="2600"/>
              </a:lnSpc>
            </a:pPr>
            <a:r>
              <a:rPr lang="en-US" altLang="zh-CN" sz="2200" b="1" dirty="0">
                <a:latin typeface="楷体" panose="02010609060101010101" pitchFamily="49" charset="-122"/>
                <a:ea typeface="楷体" panose="02010609060101010101" pitchFamily="49" charset="-122"/>
              </a:rPr>
              <a:t>——</a:t>
            </a:r>
            <a:r>
              <a:rPr lang="zh-CN" altLang="zh-CN" sz="2200" b="1" dirty="0">
                <a:latin typeface="楷体" panose="02010609060101010101" pitchFamily="49" charset="-122"/>
                <a:ea typeface="楷体" panose="02010609060101010101" pitchFamily="49" charset="-122"/>
              </a:rPr>
              <a:t>推进国家治理体系和治理能力现代化</a:t>
            </a:r>
            <a:endParaRPr lang="zh-CN" altLang="en-US" sz="2200" dirty="0"/>
          </a:p>
        </p:txBody>
      </p:sp>
      <p:sp>
        <p:nvSpPr>
          <p:cNvPr id="101377" name="Rectangle 1"/>
          <p:cNvSpPr>
            <a:spLocks noChangeArrowheads="true"/>
          </p:cNvSpPr>
          <p:nvPr/>
        </p:nvSpPr>
        <p:spPr bwMode="auto">
          <a:xfrm>
            <a:off x="0" y="43934"/>
            <a:ext cx="184731" cy="369332"/>
          </a:xfrm>
          <a:prstGeom prst="rect">
            <a:avLst/>
          </a:prstGeom>
          <a:noFill/>
          <a:ln w="9525" cmpd="sng">
            <a:noFill/>
            <a:miter lim="800000"/>
          </a:ln>
          <a:effectLst/>
        </p:spPr>
        <p:txBody>
          <a:bodyPr vert="horz" wrap="none" lIns="91440" tIns="45720" rIns="91440" bIns="45720" numCol="1" anchor="ctr" anchorCtr="false" compatLnSpc="true">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sz="1800" b="0" i="0" u="none" strike="noStrike" cap="none" normalizeH="0" baseline="0" dirty="0">
              <a:ln>
                <a:noFill/>
              </a:ln>
              <a:solidFill>
                <a:schemeClr val="tx1"/>
              </a:solidFill>
              <a:effectLst/>
              <a:latin typeface="Arial" panose="02080604020202020204" pitchFamily="34" charset="0"/>
              <a:ea typeface="宋体" pitchFamily="2" charset="-122"/>
              <a:cs typeface="宋体" pitchFamily="2" charset="-122"/>
            </a:endParaRPr>
          </a:p>
        </p:txBody>
      </p:sp>
      <p:sp>
        <p:nvSpPr>
          <p:cNvPr id="7" name="流程图: 过程 6"/>
          <p:cNvSpPr/>
          <p:nvPr/>
        </p:nvSpPr>
        <p:spPr>
          <a:xfrm>
            <a:off x="544479" y="2139702"/>
            <a:ext cx="3744416" cy="36004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ts val="2600"/>
              </a:lnSpc>
            </a:pPr>
            <a:r>
              <a:rPr lang="zh-CN" altLang="en-US" sz="2500" b="1" dirty="0">
                <a:solidFill>
                  <a:srgbClr val="C00000"/>
                </a:solidFill>
                <a:latin typeface="楷体" panose="02010609060101010101" pitchFamily="49" charset="-122"/>
                <a:ea typeface="楷体" panose="02010609060101010101" pitchFamily="49" charset="-122"/>
              </a:rPr>
              <a:t>民法典的重大意义</a:t>
            </a:r>
            <a:endParaRPr lang="en-US" altLang="zh-CN" sz="2500" b="1" dirty="0">
              <a:solidFill>
                <a:srgbClr val="C0000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习近平同志的学习指示</a:t>
            </a:r>
            <a:endParaRPr lang="zh-CN" altLang="en-US" sz="3200" b="1" dirty="0">
              <a:latin typeface="微软雅黑" pitchFamily="34" charset="-122"/>
              <a:ea typeface="微软雅黑" pitchFamily="34" charset="-122"/>
            </a:endParaRPr>
          </a:p>
        </p:txBody>
      </p:sp>
      <p:sp>
        <p:nvSpPr>
          <p:cNvPr id="9" name="TextBox 8"/>
          <p:cNvSpPr txBox="true"/>
          <p:nvPr/>
        </p:nvSpPr>
        <p:spPr>
          <a:xfrm>
            <a:off x="323528" y="1203598"/>
            <a:ext cx="8424936" cy="3385542"/>
          </a:xfrm>
          <a:prstGeom prst="rect">
            <a:avLst/>
          </a:prstGeom>
          <a:noFill/>
        </p:spPr>
        <p:txBody>
          <a:bodyPr wrap="square" rtlCol="0">
            <a:spAutoFit/>
          </a:bodyPr>
          <a:lstStyle/>
          <a:p>
            <a:endParaRPr lang="en-US" altLang="zh-CN" dirty="0"/>
          </a:p>
          <a:p>
            <a:endParaRPr lang="en-US" altLang="zh-CN" dirty="0"/>
          </a:p>
          <a:p>
            <a:pPr>
              <a:lnSpc>
                <a:spcPts val="3200"/>
              </a:lnSpc>
            </a:pPr>
            <a:r>
              <a:rPr lang="en-US" altLang="zh-CN" sz="2500" b="1" dirty="0">
                <a:latin typeface="楷体" panose="02010609060101010101" pitchFamily="49" charset="-122"/>
                <a:ea typeface="楷体" panose="02010609060101010101" pitchFamily="49" charset="-122"/>
              </a:rPr>
              <a:t>——</a:t>
            </a:r>
            <a:r>
              <a:rPr lang="zh-CN" altLang="zh-CN" sz="2500" b="1" dirty="0">
                <a:latin typeface="楷体" panose="02010609060101010101" pitchFamily="49" charset="-122"/>
                <a:ea typeface="楷体" panose="02010609060101010101" pitchFamily="49" charset="-122"/>
              </a:rPr>
              <a:t>是一部体现我国社会主义性质、符合人民利益和愿望、顺应时代发展要求的民法典</a:t>
            </a:r>
            <a:endParaRPr lang="zh-CN" altLang="zh-CN" sz="2500" b="1" dirty="0">
              <a:latin typeface="楷体" panose="02010609060101010101" pitchFamily="49" charset="-122"/>
              <a:ea typeface="楷体" panose="02010609060101010101" pitchFamily="49" charset="-122"/>
            </a:endParaRPr>
          </a:p>
          <a:p>
            <a:pPr>
              <a:lnSpc>
                <a:spcPts val="3200"/>
              </a:lnSpc>
            </a:pPr>
            <a:r>
              <a:rPr lang="en-US" altLang="zh-CN" sz="2500" b="1" dirty="0">
                <a:latin typeface="楷体" panose="02010609060101010101" pitchFamily="49" charset="-122"/>
                <a:ea typeface="楷体" panose="02010609060101010101" pitchFamily="49" charset="-122"/>
              </a:rPr>
              <a:t>——</a:t>
            </a:r>
            <a:r>
              <a:rPr lang="zh-CN" altLang="zh-CN" sz="2500" b="1" dirty="0">
                <a:latin typeface="楷体" panose="02010609060101010101" pitchFamily="49" charset="-122"/>
                <a:ea typeface="楷体" panose="02010609060101010101" pitchFamily="49" charset="-122"/>
              </a:rPr>
              <a:t>是一部体现对生命健康、财产安全、交易便利、生活幸福、人格尊严等各方面权利平等保护的民法典</a:t>
            </a:r>
            <a:endParaRPr lang="zh-CN" altLang="zh-CN" sz="2500" b="1" dirty="0">
              <a:latin typeface="楷体" panose="02010609060101010101" pitchFamily="49" charset="-122"/>
              <a:ea typeface="楷体" panose="02010609060101010101" pitchFamily="49" charset="-122"/>
            </a:endParaRPr>
          </a:p>
          <a:p>
            <a:pPr>
              <a:lnSpc>
                <a:spcPts val="3200"/>
              </a:lnSpc>
            </a:pPr>
            <a:r>
              <a:rPr lang="en-US" altLang="zh-CN" sz="2500" b="1" dirty="0">
                <a:latin typeface="楷体" panose="02010609060101010101" pitchFamily="49" charset="-122"/>
                <a:ea typeface="楷体" panose="02010609060101010101" pitchFamily="49" charset="-122"/>
              </a:rPr>
              <a:t>——</a:t>
            </a:r>
            <a:r>
              <a:rPr lang="zh-CN" altLang="zh-CN" sz="2500" b="1" dirty="0">
                <a:latin typeface="楷体" panose="02010609060101010101" pitchFamily="49" charset="-122"/>
                <a:ea typeface="楷体" panose="02010609060101010101" pitchFamily="49" charset="-122"/>
              </a:rPr>
              <a:t>是一部具有鲜明中国特色、实践特色、时代特色的民法典</a:t>
            </a:r>
            <a:endParaRPr lang="zh-CN" altLang="zh-CN" sz="2500" b="1" dirty="0">
              <a:latin typeface="楷体" panose="02010609060101010101" pitchFamily="49" charset="-122"/>
              <a:ea typeface="楷体" panose="02010609060101010101" pitchFamily="49" charset="-122"/>
            </a:endParaRPr>
          </a:p>
          <a:p>
            <a:endParaRPr lang="zh-CN" altLang="en-US" dirty="0"/>
          </a:p>
        </p:txBody>
      </p:sp>
      <p:sp>
        <p:nvSpPr>
          <p:cNvPr id="11" name="流程图: 过程 10"/>
          <p:cNvSpPr/>
          <p:nvPr/>
        </p:nvSpPr>
        <p:spPr>
          <a:xfrm>
            <a:off x="683568" y="1131590"/>
            <a:ext cx="3888432" cy="576064"/>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C00000"/>
                </a:solidFill>
              </a:rPr>
              <a:t>民法典的鲜明特色</a:t>
            </a:r>
            <a:endParaRPr lang="zh-CN" altLang="en-US" sz="3200" dirty="0">
              <a:solidFill>
                <a:srgbClr val="C00000"/>
              </a:solidFill>
            </a:endParaRPr>
          </a:p>
        </p:txBody>
      </p:sp>
    </p:spTree>
    <p:custDataLst>
      <p:tags r:id="rId2"/>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习近平同志的学习指示</a:t>
            </a:r>
            <a:endParaRPr lang="zh-CN" altLang="en-US" sz="3200" b="1" dirty="0">
              <a:latin typeface="微软雅黑" pitchFamily="34" charset="-122"/>
              <a:ea typeface="微软雅黑" pitchFamily="34" charset="-122"/>
            </a:endParaRPr>
          </a:p>
        </p:txBody>
      </p:sp>
      <p:sp>
        <p:nvSpPr>
          <p:cNvPr id="6" name="流程图: 过程 5"/>
          <p:cNvSpPr/>
          <p:nvPr/>
        </p:nvSpPr>
        <p:spPr>
          <a:xfrm>
            <a:off x="683568" y="987574"/>
            <a:ext cx="4248472" cy="576064"/>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solidFill>
                  <a:srgbClr val="C00000"/>
                </a:solidFill>
                <a:latin typeface="楷体" panose="02010609060101010101" pitchFamily="49" charset="-122"/>
                <a:ea typeface="楷体" panose="02010609060101010101" pitchFamily="49" charset="-122"/>
              </a:rPr>
              <a:t>实施好民法典</a:t>
            </a:r>
            <a:r>
              <a:rPr lang="zh-CN" altLang="en-US" sz="2800" b="1" dirty="0">
                <a:solidFill>
                  <a:srgbClr val="C00000"/>
                </a:solidFill>
                <a:latin typeface="楷体" panose="02010609060101010101" pitchFamily="49" charset="-122"/>
                <a:ea typeface="楷体" panose="02010609060101010101" pitchFamily="49" charset="-122"/>
              </a:rPr>
              <a:t>的</a:t>
            </a:r>
            <a:r>
              <a:rPr lang="zh-CN" altLang="zh-CN" sz="2800" b="1" dirty="0">
                <a:solidFill>
                  <a:srgbClr val="C00000"/>
                </a:solidFill>
                <a:latin typeface="楷体" panose="02010609060101010101" pitchFamily="49" charset="-122"/>
                <a:ea typeface="楷体" panose="02010609060101010101" pitchFamily="49" charset="-122"/>
              </a:rPr>
              <a:t>工作</a:t>
            </a:r>
            <a:r>
              <a:rPr lang="zh-CN" altLang="en-US" sz="2800" b="1" dirty="0">
                <a:solidFill>
                  <a:srgbClr val="C00000"/>
                </a:solidFill>
                <a:latin typeface="楷体" panose="02010609060101010101" pitchFamily="49" charset="-122"/>
                <a:ea typeface="楷体" panose="02010609060101010101" pitchFamily="49" charset="-122"/>
              </a:rPr>
              <a:t>要求</a:t>
            </a:r>
            <a:endParaRPr lang="zh-CN" altLang="en-US" sz="2800" dirty="0">
              <a:solidFill>
                <a:srgbClr val="C00000"/>
              </a:solidFill>
            </a:endParaRPr>
          </a:p>
        </p:txBody>
      </p:sp>
      <p:sp>
        <p:nvSpPr>
          <p:cNvPr id="7" name="TextBox 6"/>
          <p:cNvSpPr txBox="true"/>
          <p:nvPr/>
        </p:nvSpPr>
        <p:spPr>
          <a:xfrm>
            <a:off x="611560" y="1635646"/>
            <a:ext cx="7632848" cy="3071355"/>
          </a:xfrm>
          <a:prstGeom prst="rect">
            <a:avLst/>
          </a:prstGeom>
          <a:noFill/>
        </p:spPr>
        <p:txBody>
          <a:bodyPr wrap="square" rtlCol="0">
            <a:spAutoFit/>
          </a:bodyPr>
          <a:lstStyle/>
          <a:p>
            <a:pPr>
              <a:lnSpc>
                <a:spcPct val="150000"/>
              </a:lnSpc>
            </a:pPr>
            <a:r>
              <a:rPr lang="en-US" altLang="zh-CN" sz="2500" b="1" dirty="0">
                <a:latin typeface="楷体" panose="02010609060101010101" pitchFamily="49" charset="-122"/>
                <a:ea typeface="楷体" panose="02010609060101010101" pitchFamily="49" charset="-122"/>
              </a:rPr>
              <a:t>——</a:t>
            </a:r>
            <a:r>
              <a:rPr lang="zh-CN" altLang="zh-CN" sz="2500" b="1" dirty="0">
                <a:latin typeface="楷体" panose="02010609060101010101" pitchFamily="49" charset="-122"/>
                <a:ea typeface="楷体" panose="02010609060101010101" pitchFamily="49" charset="-122"/>
              </a:rPr>
              <a:t>加强民法典重大意义的宣传教育</a:t>
            </a:r>
            <a:endParaRPr lang="zh-CN" altLang="zh-CN" sz="2500" b="1" dirty="0">
              <a:latin typeface="楷体" panose="02010609060101010101" pitchFamily="49" charset="-122"/>
              <a:ea typeface="楷体" panose="02010609060101010101" pitchFamily="49" charset="-122"/>
            </a:endParaRPr>
          </a:p>
          <a:p>
            <a:pPr>
              <a:lnSpc>
                <a:spcPct val="150000"/>
              </a:lnSpc>
            </a:pPr>
            <a:r>
              <a:rPr lang="en-US" altLang="zh-CN" sz="2500" b="1" dirty="0">
                <a:latin typeface="楷体" panose="02010609060101010101" pitchFamily="49" charset="-122"/>
                <a:ea typeface="楷体" panose="02010609060101010101" pitchFamily="49" charset="-122"/>
              </a:rPr>
              <a:t>——</a:t>
            </a:r>
            <a:r>
              <a:rPr lang="zh-CN" altLang="zh-CN" sz="2500" b="1" dirty="0">
                <a:latin typeface="楷体" panose="02010609060101010101" pitchFamily="49" charset="-122"/>
                <a:ea typeface="楷体" panose="02010609060101010101" pitchFamily="49" charset="-122"/>
              </a:rPr>
              <a:t>加强民事立法相关工作</a:t>
            </a:r>
            <a:endParaRPr lang="zh-CN" altLang="zh-CN" sz="2500" b="1" dirty="0">
              <a:latin typeface="楷体" panose="02010609060101010101" pitchFamily="49" charset="-122"/>
              <a:ea typeface="楷体" panose="02010609060101010101" pitchFamily="49" charset="-122"/>
            </a:endParaRPr>
          </a:p>
          <a:p>
            <a:pPr>
              <a:lnSpc>
                <a:spcPct val="150000"/>
              </a:lnSpc>
            </a:pPr>
            <a:r>
              <a:rPr lang="en-US" altLang="zh-CN" sz="2500" b="1" dirty="0">
                <a:latin typeface="楷体" panose="02010609060101010101" pitchFamily="49" charset="-122"/>
                <a:ea typeface="楷体" panose="02010609060101010101" pitchFamily="49" charset="-122"/>
              </a:rPr>
              <a:t>——</a:t>
            </a:r>
            <a:r>
              <a:rPr lang="zh-CN" altLang="zh-CN" sz="2500" b="1" dirty="0">
                <a:latin typeface="楷体" panose="02010609060101010101" pitchFamily="49" charset="-122"/>
                <a:ea typeface="楷体" panose="02010609060101010101" pitchFamily="49" charset="-122"/>
              </a:rPr>
              <a:t>加强民法典执法司法活动</a:t>
            </a:r>
            <a:endParaRPr lang="zh-CN" altLang="zh-CN" sz="2500" b="1" dirty="0">
              <a:latin typeface="楷体" panose="02010609060101010101" pitchFamily="49" charset="-122"/>
              <a:ea typeface="楷体" panose="02010609060101010101" pitchFamily="49" charset="-122"/>
            </a:endParaRPr>
          </a:p>
          <a:p>
            <a:pPr>
              <a:lnSpc>
                <a:spcPct val="150000"/>
              </a:lnSpc>
            </a:pPr>
            <a:r>
              <a:rPr lang="en-US" altLang="zh-CN" sz="2500" b="1" dirty="0">
                <a:latin typeface="楷体" panose="02010609060101010101" pitchFamily="49" charset="-122"/>
                <a:ea typeface="楷体" panose="02010609060101010101" pitchFamily="49" charset="-122"/>
              </a:rPr>
              <a:t>——</a:t>
            </a:r>
            <a:r>
              <a:rPr lang="zh-CN" altLang="zh-CN" sz="2500" b="1" dirty="0">
                <a:latin typeface="楷体" panose="02010609060101010101" pitchFamily="49" charset="-122"/>
                <a:ea typeface="楷体" panose="02010609060101010101" pitchFamily="49" charset="-122"/>
              </a:rPr>
              <a:t>加强民法典普法工作</a:t>
            </a:r>
            <a:endParaRPr lang="zh-CN" altLang="zh-CN" sz="2500" b="1" dirty="0">
              <a:latin typeface="楷体" panose="02010609060101010101" pitchFamily="49" charset="-122"/>
              <a:ea typeface="楷体" panose="02010609060101010101" pitchFamily="49" charset="-122"/>
            </a:endParaRPr>
          </a:p>
          <a:p>
            <a:pPr>
              <a:lnSpc>
                <a:spcPct val="150000"/>
              </a:lnSpc>
            </a:pPr>
            <a:r>
              <a:rPr lang="en-US" altLang="zh-CN" sz="2500" b="1" dirty="0">
                <a:latin typeface="楷体" panose="02010609060101010101" pitchFamily="49" charset="-122"/>
                <a:ea typeface="楷体" panose="02010609060101010101" pitchFamily="49" charset="-122"/>
              </a:rPr>
              <a:t>——</a:t>
            </a:r>
            <a:r>
              <a:rPr lang="zh-CN" altLang="zh-CN" sz="2500" b="1" dirty="0">
                <a:latin typeface="楷体" panose="02010609060101010101" pitchFamily="49" charset="-122"/>
                <a:ea typeface="楷体" panose="02010609060101010101" pitchFamily="49" charset="-122"/>
              </a:rPr>
              <a:t>加强我国民事法律制度理论研究</a:t>
            </a:r>
            <a:endParaRPr lang="zh-CN" altLang="en-US" sz="25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endParaRPr lang="zh-CN" altLang="en-US" sz="3200" b="1" dirty="0">
              <a:latin typeface="微软雅黑" pitchFamily="34" charset="-122"/>
              <a:ea typeface="微软雅黑" pitchFamily="34" charset="-122"/>
            </a:endParaRPr>
          </a:p>
        </p:txBody>
      </p:sp>
      <p:pic>
        <p:nvPicPr>
          <p:cNvPr id="141316" name="Picture 4" descr="https://pics7.baidu.com/feed/9a504fc2d5628535daa106bb219cc0c0a6ef6365.png?token=92211cdf0161afa5013fe6b1683b4665"/>
          <p:cNvPicPr>
            <a:picLocks noChangeAspect="true" noChangeArrowheads="true"/>
          </p:cNvPicPr>
          <p:nvPr/>
        </p:nvPicPr>
        <p:blipFill>
          <a:blip r:embed="rId2" cstate="print"/>
          <a:srcRect/>
          <a:stretch>
            <a:fillRect/>
          </a:stretch>
        </p:blipFill>
        <p:spPr bwMode="auto">
          <a:xfrm>
            <a:off x="4427984" y="195486"/>
            <a:ext cx="4519034" cy="4752528"/>
          </a:xfrm>
          <a:prstGeom prst="rect">
            <a:avLst/>
          </a:prstGeom>
          <a:noFill/>
        </p:spPr>
      </p:pic>
      <p:sp>
        <p:nvSpPr>
          <p:cNvPr id="8" name="矩形 7"/>
          <p:cNvSpPr/>
          <p:nvPr/>
        </p:nvSpPr>
        <p:spPr>
          <a:xfrm>
            <a:off x="539552" y="1275606"/>
            <a:ext cx="3456384" cy="3007042"/>
          </a:xfrm>
          <a:prstGeom prst="rect">
            <a:avLst/>
          </a:prstGeom>
        </p:spPr>
        <p:txBody>
          <a:bodyPr wrap="square">
            <a:spAutoFit/>
          </a:bodyPr>
          <a:lstStyle/>
          <a:p>
            <a:pPr>
              <a:lnSpc>
                <a:spcPts val="23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新华睿思数据显示，民法典草案在网上征求意见过程中，“离婚冷静期”、“高空抛物”、“高利放贷”等问题关注度高。网民对民法典草案普遍表示支持和肯定，认为“民法典开启了权利保护新时代”、“法治中国给老百姓带来实实在在的好处”。（数据统计时间：</a:t>
            </a:r>
            <a:r>
              <a:rPr lang="en-US" altLang="zh-CN" b="1" dirty="0">
                <a:latin typeface="楷体" panose="02010609060101010101" pitchFamily="49" charset="-122"/>
                <a:ea typeface="楷体" panose="02010609060101010101" pitchFamily="49" charset="-122"/>
              </a:rPr>
              <a:t>2020</a:t>
            </a:r>
            <a:r>
              <a:rPr lang="zh-CN" altLang="zh-CN" b="1" dirty="0">
                <a:latin typeface="楷体" panose="02010609060101010101" pitchFamily="49" charset="-122"/>
                <a:ea typeface="楷体" panose="02010609060101010101" pitchFamily="49" charset="-122"/>
              </a:rPr>
              <a:t>年</a:t>
            </a:r>
            <a:r>
              <a:rPr lang="en-US" altLang="zh-CN" b="1" dirty="0">
                <a:latin typeface="楷体" panose="02010609060101010101" pitchFamily="49" charset="-122"/>
                <a:ea typeface="楷体" panose="02010609060101010101" pitchFamily="49" charset="-122"/>
              </a:rPr>
              <a:t>5</a:t>
            </a:r>
            <a:r>
              <a:rPr lang="zh-CN" altLang="zh-CN"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23</a:t>
            </a:r>
            <a:r>
              <a:rPr lang="zh-CN" altLang="zh-CN" b="1" dirty="0">
                <a:latin typeface="楷体" panose="02010609060101010101" pitchFamily="49" charset="-122"/>
                <a:ea typeface="楷体" panose="02010609060101010101" pitchFamily="49" charset="-122"/>
              </a:rPr>
              <a:t>日</a:t>
            </a:r>
            <a:r>
              <a:rPr lang="en-US" altLang="zh-CN" b="1" dirty="0">
                <a:latin typeface="楷体" panose="02010609060101010101" pitchFamily="49" charset="-122"/>
                <a:ea typeface="楷体" panose="02010609060101010101" pitchFamily="49" charset="-122"/>
              </a:rPr>
              <a:t>9</a:t>
            </a:r>
            <a:r>
              <a:rPr lang="zh-CN" altLang="zh-CN"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00</a:t>
            </a:r>
            <a:r>
              <a:rPr lang="zh-CN" altLang="zh-CN"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5</a:t>
            </a:r>
            <a:r>
              <a:rPr lang="zh-CN" altLang="zh-CN"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24</a:t>
            </a:r>
            <a:r>
              <a:rPr lang="zh-CN" altLang="zh-CN" b="1" dirty="0">
                <a:latin typeface="楷体" panose="02010609060101010101" pitchFamily="49" charset="-122"/>
                <a:ea typeface="楷体" panose="02010609060101010101" pitchFamily="49" charset="-122"/>
              </a:rPr>
              <a:t>日</a:t>
            </a:r>
            <a:r>
              <a:rPr lang="en-US" altLang="zh-CN" b="1" dirty="0">
                <a:latin typeface="楷体" panose="02010609060101010101" pitchFamily="49" charset="-122"/>
                <a:ea typeface="楷体" panose="02010609060101010101" pitchFamily="49" charset="-122"/>
              </a:rPr>
              <a:t>12</a:t>
            </a:r>
            <a:r>
              <a:rPr lang="zh-CN" altLang="zh-CN"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00</a:t>
            </a:r>
            <a:r>
              <a:rPr lang="zh-CN" altLang="zh-CN" b="1" dirty="0">
                <a:latin typeface="楷体" panose="02010609060101010101" pitchFamily="49" charset="-122"/>
                <a:ea typeface="楷体" panose="02010609060101010101" pitchFamily="49" charset="-122"/>
              </a:rPr>
              <a:t>） </a:t>
            </a:r>
            <a:endParaRPr lang="zh-CN" altLang="en-US" b="1" dirty="0">
              <a:latin typeface="楷体" panose="02010609060101010101" pitchFamily="49" charset="-122"/>
              <a:ea typeface="楷体" panose="02010609060101010101" pitchFamily="49" charset="-122"/>
            </a:endParaRPr>
          </a:p>
        </p:txBody>
      </p:sp>
    </p:spTree>
    <p:custDataLst>
      <p:tags r:id="rId3"/>
    </p:custData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6"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endParaRPr lang="zh-CN" altLang="en-US" sz="3200" b="1" dirty="0">
              <a:latin typeface="微软雅黑" pitchFamily="34" charset="-122"/>
              <a:ea typeface="微软雅黑" pitchFamily="34" charset="-122"/>
            </a:endParaRPr>
          </a:p>
        </p:txBody>
      </p:sp>
      <p:pic>
        <p:nvPicPr>
          <p:cNvPr id="3" name="图片 2"/>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4572000" y="924463"/>
            <a:ext cx="3768452" cy="4037627"/>
          </a:xfrm>
          <a:prstGeom prst="rect">
            <a:avLst/>
          </a:prstGeom>
        </p:spPr>
      </p:pic>
      <p:sp>
        <p:nvSpPr>
          <p:cNvPr id="7" name="文本框 6"/>
          <p:cNvSpPr txBox="true"/>
          <p:nvPr/>
        </p:nvSpPr>
        <p:spPr>
          <a:xfrm>
            <a:off x="300472" y="924277"/>
            <a:ext cx="4128492" cy="3351367"/>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b="1" dirty="0">
                <a:latin typeface="楷体" panose="02010609060101010101" pitchFamily="49" charset="-122"/>
                <a:ea typeface="楷体" panose="02010609060101010101" pitchFamily="49" charset="-122"/>
              </a:rPr>
              <a:t>第一编总则编（共十章，</a:t>
            </a:r>
            <a:r>
              <a:rPr lang="en-US" altLang="zh-CN" b="1" dirty="0">
                <a:latin typeface="楷体" panose="02010609060101010101" pitchFamily="49" charset="-122"/>
                <a:ea typeface="楷体" panose="02010609060101010101" pitchFamily="49" charset="-122"/>
              </a:rPr>
              <a:t>204</a:t>
            </a:r>
            <a:r>
              <a:rPr lang="zh-CN" altLang="en-US" b="1" dirty="0">
                <a:latin typeface="楷体" panose="02010609060101010101" pitchFamily="49" charset="-122"/>
                <a:ea typeface="楷体" panose="02010609060101010101" pitchFamily="49" charset="-122"/>
              </a:rPr>
              <a:t>条）</a:t>
            </a:r>
            <a:endParaRPr lang="en-US" altLang="zh-CN" b="1"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l"/>
            </a:pPr>
            <a:r>
              <a:rPr lang="zh-CN" altLang="en-US" b="1" dirty="0">
                <a:latin typeface="楷体" panose="02010609060101010101" pitchFamily="49" charset="-122"/>
                <a:ea typeface="楷体" panose="02010609060101010101" pitchFamily="49" charset="-122"/>
              </a:rPr>
              <a:t>第二编物权编（共二十章，</a:t>
            </a:r>
            <a:r>
              <a:rPr lang="en-US" altLang="zh-CN" b="1" dirty="0">
                <a:latin typeface="楷体" panose="02010609060101010101" pitchFamily="49" charset="-122"/>
                <a:ea typeface="楷体" panose="02010609060101010101" pitchFamily="49" charset="-122"/>
              </a:rPr>
              <a:t>258</a:t>
            </a:r>
            <a:r>
              <a:rPr lang="zh-CN" altLang="en-US" b="1" dirty="0">
                <a:latin typeface="楷体" panose="02010609060101010101" pitchFamily="49" charset="-122"/>
                <a:ea typeface="楷体" panose="02010609060101010101" pitchFamily="49" charset="-122"/>
              </a:rPr>
              <a:t>条）</a:t>
            </a:r>
            <a:endParaRPr lang="en-US" altLang="zh-CN" b="1"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l"/>
            </a:pPr>
            <a:r>
              <a:rPr lang="zh-CN" altLang="en-US" b="1" dirty="0">
                <a:latin typeface="楷体" panose="02010609060101010101" pitchFamily="49" charset="-122"/>
                <a:ea typeface="楷体" panose="02010609060101010101" pitchFamily="49" charset="-122"/>
              </a:rPr>
              <a:t>第三编合同编（共二十九章，</a:t>
            </a:r>
            <a:r>
              <a:rPr lang="en-US" altLang="zh-CN" b="1" dirty="0">
                <a:latin typeface="楷体" panose="02010609060101010101" pitchFamily="49" charset="-122"/>
                <a:ea typeface="楷体" panose="02010609060101010101" pitchFamily="49" charset="-122"/>
              </a:rPr>
              <a:t>526</a:t>
            </a:r>
            <a:r>
              <a:rPr lang="zh-CN" altLang="en-US" b="1" dirty="0">
                <a:latin typeface="楷体" panose="02010609060101010101" pitchFamily="49" charset="-122"/>
                <a:ea typeface="楷体" panose="02010609060101010101" pitchFamily="49" charset="-122"/>
              </a:rPr>
              <a:t>条）</a:t>
            </a:r>
            <a:endParaRPr lang="en-US" altLang="zh-CN" b="1"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l"/>
            </a:pPr>
            <a:r>
              <a:rPr lang="zh-CN" altLang="en-US" b="1" dirty="0">
                <a:latin typeface="楷体" panose="02010609060101010101" pitchFamily="49" charset="-122"/>
                <a:ea typeface="楷体" panose="02010609060101010101" pitchFamily="49" charset="-122"/>
              </a:rPr>
              <a:t>第四编人格权编（共六章，</a:t>
            </a:r>
            <a:r>
              <a:rPr lang="en-US" altLang="zh-CN" b="1" dirty="0">
                <a:latin typeface="楷体" panose="02010609060101010101" pitchFamily="49" charset="-122"/>
                <a:ea typeface="楷体" panose="02010609060101010101" pitchFamily="49" charset="-122"/>
              </a:rPr>
              <a:t>51</a:t>
            </a:r>
            <a:r>
              <a:rPr lang="zh-CN" altLang="en-US" b="1" dirty="0">
                <a:latin typeface="楷体" panose="02010609060101010101" pitchFamily="49" charset="-122"/>
                <a:ea typeface="楷体" panose="02010609060101010101" pitchFamily="49" charset="-122"/>
              </a:rPr>
              <a:t>条）</a:t>
            </a:r>
            <a:endParaRPr lang="en-US" altLang="zh-CN" b="1"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l"/>
            </a:pPr>
            <a:r>
              <a:rPr lang="zh-CN" altLang="en-US" b="1" dirty="0">
                <a:latin typeface="楷体" panose="02010609060101010101" pitchFamily="49" charset="-122"/>
                <a:ea typeface="楷体" panose="02010609060101010101" pitchFamily="49" charset="-122"/>
              </a:rPr>
              <a:t>第五编婚姻家庭编（共五章，</a:t>
            </a:r>
            <a:r>
              <a:rPr lang="en-US" altLang="zh-CN" b="1" dirty="0">
                <a:latin typeface="楷体" panose="02010609060101010101" pitchFamily="49" charset="-122"/>
                <a:ea typeface="楷体" panose="02010609060101010101" pitchFamily="49" charset="-122"/>
              </a:rPr>
              <a:t>79</a:t>
            </a:r>
            <a:r>
              <a:rPr lang="zh-CN" altLang="en-US" b="1" dirty="0">
                <a:latin typeface="楷体" panose="02010609060101010101" pitchFamily="49" charset="-122"/>
                <a:ea typeface="楷体" panose="02010609060101010101" pitchFamily="49" charset="-122"/>
              </a:rPr>
              <a:t>条）</a:t>
            </a:r>
            <a:endParaRPr lang="en-US" altLang="zh-CN" b="1"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l"/>
            </a:pPr>
            <a:r>
              <a:rPr lang="zh-CN" altLang="en-US" b="1" dirty="0">
                <a:latin typeface="楷体" panose="02010609060101010101" pitchFamily="49" charset="-122"/>
                <a:ea typeface="楷体" panose="02010609060101010101" pitchFamily="49" charset="-122"/>
              </a:rPr>
              <a:t>第六编继承编（共四章，</a:t>
            </a:r>
            <a:r>
              <a:rPr lang="en-US" altLang="zh-CN" b="1" dirty="0">
                <a:latin typeface="楷体" panose="02010609060101010101" pitchFamily="49" charset="-122"/>
                <a:ea typeface="楷体" panose="02010609060101010101" pitchFamily="49" charset="-122"/>
              </a:rPr>
              <a:t>45</a:t>
            </a:r>
            <a:r>
              <a:rPr lang="zh-CN" altLang="en-US" b="1" dirty="0">
                <a:latin typeface="楷体" panose="02010609060101010101" pitchFamily="49" charset="-122"/>
                <a:ea typeface="楷体" panose="02010609060101010101" pitchFamily="49" charset="-122"/>
              </a:rPr>
              <a:t>条）</a:t>
            </a:r>
            <a:endParaRPr lang="en-US" altLang="zh-CN" b="1"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l"/>
            </a:pPr>
            <a:r>
              <a:rPr lang="zh-CN" altLang="en-US" b="1" dirty="0">
                <a:latin typeface="楷体" panose="02010609060101010101" pitchFamily="49" charset="-122"/>
                <a:ea typeface="楷体" panose="02010609060101010101" pitchFamily="49" charset="-122"/>
              </a:rPr>
              <a:t>第七编侵权责任编（共十章，</a:t>
            </a:r>
            <a:r>
              <a:rPr lang="en-US" altLang="zh-CN" b="1" dirty="0">
                <a:latin typeface="楷体" panose="02010609060101010101" pitchFamily="49" charset="-122"/>
                <a:ea typeface="楷体" panose="02010609060101010101" pitchFamily="49" charset="-122"/>
              </a:rPr>
              <a:t>95</a:t>
            </a:r>
            <a:r>
              <a:rPr lang="zh-CN" altLang="en-US" b="1" dirty="0">
                <a:latin typeface="楷体" panose="02010609060101010101" pitchFamily="49" charset="-122"/>
                <a:ea typeface="楷体" panose="02010609060101010101" pitchFamily="49" charset="-122"/>
              </a:rPr>
              <a:t>条）</a:t>
            </a:r>
            <a:endParaRPr lang="en-US" altLang="zh-CN" b="1"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l"/>
            </a:pPr>
            <a:r>
              <a:rPr lang="zh-CN" altLang="en-US" b="1" dirty="0">
                <a:latin typeface="楷体" panose="02010609060101010101" pitchFamily="49" charset="-122"/>
                <a:ea typeface="楷体" panose="02010609060101010101" pitchFamily="49" charset="-122"/>
              </a:rPr>
              <a:t>附则（共</a:t>
            </a:r>
            <a:r>
              <a:rPr lang="en-US" altLang="zh-CN" b="1" dirty="0">
                <a:latin typeface="楷体" panose="02010609060101010101" pitchFamily="49" charset="-122"/>
                <a:ea typeface="楷体" panose="02010609060101010101" pitchFamily="49" charset="-122"/>
              </a:rPr>
              <a:t>2</a:t>
            </a:r>
            <a:r>
              <a:rPr lang="zh-CN" altLang="en-US" b="1" dirty="0">
                <a:latin typeface="楷体" panose="02010609060101010101" pitchFamily="49" charset="-122"/>
                <a:ea typeface="楷体" panose="02010609060101010101" pitchFamily="49" charset="-122"/>
              </a:rPr>
              <a:t>条）</a:t>
            </a:r>
            <a:endParaRPr lang="zh-CN" altLang="en-US" b="1" dirty="0">
              <a:latin typeface="楷体" panose="02010609060101010101" pitchFamily="49" charset="-122"/>
              <a:ea typeface="楷体" panose="02010609060101010101" pitchFamily="49" charset="-122"/>
            </a:endParaRPr>
          </a:p>
        </p:txBody>
      </p:sp>
    </p:spTree>
    <p:custDataLst>
      <p:tags r:id="rId3"/>
    </p:custData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6"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总则编</a:t>
            </a:r>
            <a:endParaRPr lang="zh-CN" altLang="en-US" sz="3000" b="1" dirty="0">
              <a:latin typeface="微软雅黑" pitchFamily="34" charset="-122"/>
              <a:ea typeface="微软雅黑" pitchFamily="34" charset="-122"/>
            </a:endParaRPr>
          </a:p>
        </p:txBody>
      </p:sp>
      <p:sp>
        <p:nvSpPr>
          <p:cNvPr id="2" name="文本框 1"/>
          <p:cNvSpPr txBox="true"/>
          <p:nvPr/>
        </p:nvSpPr>
        <p:spPr>
          <a:xfrm>
            <a:off x="539552" y="987575"/>
            <a:ext cx="3888432" cy="3600400"/>
          </a:xfrm>
          <a:prstGeom prst="rect">
            <a:avLst/>
          </a:prstGeom>
          <a:noFill/>
        </p:spPr>
        <p:txBody>
          <a:bodyPr wrap="square" rtlCol="0">
            <a:spAutoFit/>
          </a:bodyPr>
          <a:lstStyle/>
          <a:p>
            <a:r>
              <a:rPr lang="zh-CN" altLang="zh-CN" sz="2300" b="1" dirty="0">
                <a:latin typeface="楷体" panose="02010609060101010101" pitchFamily="49" charset="-122"/>
                <a:ea typeface="楷体" panose="02010609060101010101" pitchFamily="49" charset="-122"/>
              </a:rPr>
              <a:t>第一章  基本规定</a:t>
            </a:r>
            <a:endParaRPr lang="zh-CN" altLang="zh-CN" sz="2300" b="1" dirty="0">
              <a:latin typeface="楷体" panose="02010609060101010101" pitchFamily="49" charset="-122"/>
              <a:ea typeface="楷体" panose="02010609060101010101" pitchFamily="49" charset="-122"/>
            </a:endParaRPr>
          </a:p>
          <a:p>
            <a:r>
              <a:rPr lang="zh-CN" altLang="zh-CN" sz="2300" b="1" dirty="0">
                <a:latin typeface="楷体" panose="02010609060101010101" pitchFamily="49" charset="-122"/>
                <a:ea typeface="楷体" panose="02010609060101010101" pitchFamily="49" charset="-122"/>
              </a:rPr>
              <a:t>第二章  自 然 人</a:t>
            </a:r>
            <a:endParaRPr lang="zh-CN" altLang="zh-CN" sz="2300" b="1" dirty="0">
              <a:latin typeface="楷体" panose="02010609060101010101" pitchFamily="49" charset="-122"/>
              <a:ea typeface="楷体" panose="02010609060101010101" pitchFamily="49" charset="-122"/>
            </a:endParaRPr>
          </a:p>
          <a:p>
            <a:r>
              <a:rPr lang="zh-CN" altLang="zh-CN" sz="2300" b="1" dirty="0">
                <a:latin typeface="楷体" panose="02010609060101010101" pitchFamily="49" charset="-122"/>
                <a:ea typeface="楷体" panose="02010609060101010101" pitchFamily="49" charset="-122"/>
              </a:rPr>
              <a:t>第三章  法  人</a:t>
            </a:r>
            <a:endParaRPr lang="zh-CN" altLang="zh-CN" sz="2300" b="1" dirty="0">
              <a:latin typeface="楷体" panose="02010609060101010101" pitchFamily="49" charset="-122"/>
              <a:ea typeface="楷体" panose="02010609060101010101" pitchFamily="49" charset="-122"/>
            </a:endParaRPr>
          </a:p>
          <a:p>
            <a:r>
              <a:rPr lang="zh-CN" altLang="zh-CN" sz="2300" b="1" dirty="0">
                <a:latin typeface="楷体" panose="02010609060101010101" pitchFamily="49" charset="-122"/>
                <a:ea typeface="楷体" panose="02010609060101010101" pitchFamily="49" charset="-122"/>
              </a:rPr>
              <a:t>第四章  非法人组织</a:t>
            </a:r>
            <a:endParaRPr lang="zh-CN" altLang="zh-CN" sz="2300" b="1" dirty="0">
              <a:latin typeface="楷体" panose="02010609060101010101" pitchFamily="49" charset="-122"/>
              <a:ea typeface="楷体" panose="02010609060101010101" pitchFamily="49" charset="-122"/>
            </a:endParaRPr>
          </a:p>
          <a:p>
            <a:r>
              <a:rPr lang="zh-CN" altLang="zh-CN" sz="2300" b="1" dirty="0">
                <a:latin typeface="楷体" panose="02010609060101010101" pitchFamily="49" charset="-122"/>
                <a:ea typeface="楷体" panose="02010609060101010101" pitchFamily="49" charset="-122"/>
              </a:rPr>
              <a:t>第五章  民事权利</a:t>
            </a:r>
            <a:endParaRPr lang="zh-CN" altLang="zh-CN" sz="2300" b="1" dirty="0">
              <a:latin typeface="楷体" panose="02010609060101010101" pitchFamily="49" charset="-122"/>
              <a:ea typeface="楷体" panose="02010609060101010101" pitchFamily="49" charset="-122"/>
            </a:endParaRPr>
          </a:p>
          <a:p>
            <a:r>
              <a:rPr lang="zh-CN" altLang="zh-CN" sz="2300" b="1" dirty="0">
                <a:latin typeface="楷体" panose="02010609060101010101" pitchFamily="49" charset="-122"/>
                <a:ea typeface="楷体" panose="02010609060101010101" pitchFamily="49" charset="-122"/>
              </a:rPr>
              <a:t>第六章  民事法律行为</a:t>
            </a:r>
            <a:endParaRPr lang="zh-CN" altLang="zh-CN" sz="2300" b="1" dirty="0">
              <a:latin typeface="楷体" panose="02010609060101010101" pitchFamily="49" charset="-122"/>
              <a:ea typeface="楷体" panose="02010609060101010101" pitchFamily="49" charset="-122"/>
            </a:endParaRPr>
          </a:p>
          <a:p>
            <a:r>
              <a:rPr lang="zh-CN" altLang="zh-CN" sz="2300" b="1" dirty="0">
                <a:latin typeface="楷体" panose="02010609060101010101" pitchFamily="49" charset="-122"/>
                <a:ea typeface="楷体" panose="02010609060101010101" pitchFamily="49" charset="-122"/>
              </a:rPr>
              <a:t>第七章  代  理</a:t>
            </a:r>
            <a:endParaRPr lang="zh-CN" altLang="zh-CN" sz="2300" b="1" dirty="0">
              <a:latin typeface="楷体" panose="02010609060101010101" pitchFamily="49" charset="-122"/>
              <a:ea typeface="楷体" panose="02010609060101010101" pitchFamily="49" charset="-122"/>
            </a:endParaRPr>
          </a:p>
          <a:p>
            <a:r>
              <a:rPr lang="zh-CN" altLang="zh-CN" sz="2300" b="1" dirty="0">
                <a:latin typeface="楷体" panose="02010609060101010101" pitchFamily="49" charset="-122"/>
                <a:ea typeface="楷体" panose="02010609060101010101" pitchFamily="49" charset="-122"/>
              </a:rPr>
              <a:t>第八章  民事责任</a:t>
            </a:r>
            <a:endParaRPr lang="zh-CN" altLang="zh-CN" sz="2300" b="1" dirty="0">
              <a:latin typeface="楷体" panose="02010609060101010101" pitchFamily="49" charset="-122"/>
              <a:ea typeface="楷体" panose="02010609060101010101" pitchFamily="49" charset="-122"/>
            </a:endParaRPr>
          </a:p>
          <a:p>
            <a:r>
              <a:rPr lang="zh-CN" altLang="zh-CN" sz="2300" b="1" dirty="0">
                <a:latin typeface="楷体" panose="02010609060101010101" pitchFamily="49" charset="-122"/>
                <a:ea typeface="楷体" panose="02010609060101010101" pitchFamily="49" charset="-122"/>
              </a:rPr>
              <a:t>第九章  诉讼时效</a:t>
            </a:r>
            <a:endParaRPr lang="zh-CN" altLang="zh-CN" sz="2300" b="1" dirty="0">
              <a:latin typeface="楷体" panose="02010609060101010101" pitchFamily="49" charset="-122"/>
              <a:ea typeface="楷体" panose="02010609060101010101" pitchFamily="49" charset="-122"/>
            </a:endParaRPr>
          </a:p>
          <a:p>
            <a:r>
              <a:rPr lang="zh-CN" altLang="zh-CN" sz="2300" b="1" dirty="0">
                <a:latin typeface="楷体" panose="02010609060101010101" pitchFamily="49" charset="-122"/>
                <a:ea typeface="楷体" panose="02010609060101010101" pitchFamily="49" charset="-122"/>
              </a:rPr>
              <a:t>第十章  期间计算</a:t>
            </a:r>
            <a:endParaRPr lang="zh-CN" altLang="zh-CN" sz="2300" b="1" dirty="0">
              <a:latin typeface="楷体" panose="02010609060101010101" pitchFamily="49" charset="-122"/>
              <a:ea typeface="楷体" panose="02010609060101010101" pitchFamily="49" charset="-122"/>
            </a:endParaRPr>
          </a:p>
        </p:txBody>
      </p:sp>
      <p:pic>
        <p:nvPicPr>
          <p:cNvPr id="3" name="图片 2"/>
          <p:cNvPicPr>
            <a:picLocks noChangeAspect="true"/>
          </p:cNvPicPr>
          <p:nvPr/>
        </p:nvPicPr>
        <p:blipFill>
          <a:blip r:embed="rId2" cstate="print"/>
          <a:stretch>
            <a:fillRect/>
          </a:stretch>
        </p:blipFill>
        <p:spPr>
          <a:xfrm>
            <a:off x="3995936" y="964085"/>
            <a:ext cx="4914286" cy="3533333"/>
          </a:xfrm>
          <a:prstGeom prst="rect">
            <a:avLst/>
          </a:prstGeom>
        </p:spPr>
      </p:pic>
    </p:spTree>
    <p:custDataLst>
      <p:tags r:id="rId3"/>
    </p:custData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true"/>
          <p:nvPr/>
        </p:nvSpPr>
        <p:spPr>
          <a:xfrm>
            <a:off x="539552" y="123478"/>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总则</a:t>
            </a:r>
            <a:endParaRPr lang="zh-CN" altLang="en-US" sz="3000" b="1" dirty="0">
              <a:latin typeface="微软雅黑" pitchFamily="34" charset="-122"/>
              <a:ea typeface="微软雅黑" pitchFamily="34" charset="-122"/>
            </a:endParaRPr>
          </a:p>
        </p:txBody>
      </p:sp>
      <p:sp>
        <p:nvSpPr>
          <p:cNvPr id="2" name="文本框 1"/>
          <p:cNvSpPr txBox="true"/>
          <p:nvPr/>
        </p:nvSpPr>
        <p:spPr>
          <a:xfrm>
            <a:off x="0" y="708253"/>
            <a:ext cx="8964488" cy="3894015"/>
          </a:xfrm>
          <a:prstGeom prst="rect">
            <a:avLst/>
          </a:prstGeom>
          <a:noFill/>
        </p:spPr>
        <p:txBody>
          <a:bodyPr wrap="square" rtlCol="0">
            <a:spAutoFit/>
          </a:bodyPr>
          <a:lstStyle/>
          <a:p>
            <a:pPr marL="285750" indent="-285750">
              <a:lnSpc>
                <a:spcPts val="2500"/>
              </a:lnSpc>
              <a:buFont typeface="Wingdings" panose="05000000000000000000" pitchFamily="2" charset="2"/>
              <a:buChar char="l"/>
            </a:pPr>
            <a:r>
              <a:rPr lang="zh-CN" altLang="en-US" b="1" dirty="0">
                <a:solidFill>
                  <a:srgbClr val="C00000"/>
                </a:solidFill>
                <a:latin typeface="楷体" panose="02010609060101010101" pitchFamily="49" charset="-122"/>
                <a:ea typeface="楷体" panose="02010609060101010101" pitchFamily="49" charset="-122"/>
              </a:rPr>
              <a:t>胎儿的身份（有继承、接受赠与权利）</a:t>
            </a:r>
            <a:r>
              <a:rPr lang="zh-CN" altLang="en-US" b="1" dirty="0">
                <a:latin typeface="楷体" panose="02010609060101010101" pitchFamily="49" charset="-122"/>
                <a:ea typeface="楷体" panose="02010609060101010101" pitchFamily="49" charset="-122"/>
              </a:rPr>
              <a:t>（</a:t>
            </a:r>
            <a:r>
              <a:rPr lang="zh-CN" altLang="zh-CN" b="1" dirty="0">
                <a:latin typeface="楷体" panose="02010609060101010101" pitchFamily="49" charset="-122"/>
                <a:ea typeface="楷体" panose="02010609060101010101" pitchFamily="49" charset="-122"/>
              </a:rPr>
              <a:t>第十六条</a:t>
            </a:r>
            <a:r>
              <a:rPr lang="zh-CN" altLang="en-US"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a:lnSpc>
                <a:spcPts val="2500"/>
              </a:lnSpc>
            </a:pPr>
            <a:r>
              <a:rPr lang="zh-CN" altLang="zh-CN" sz="1600" b="1" dirty="0">
                <a:latin typeface="楷体" panose="02010609060101010101" pitchFamily="49" charset="-122"/>
                <a:ea typeface="楷体" panose="02010609060101010101" pitchFamily="49" charset="-122"/>
              </a:rPr>
              <a:t>  </a:t>
            </a:r>
            <a:r>
              <a:rPr lang="en-US" altLang="zh-CN" sz="1600" b="1" dirty="0">
                <a:latin typeface="楷体" panose="02010609060101010101" pitchFamily="49" charset="-122"/>
                <a:ea typeface="楷体" panose="02010609060101010101" pitchFamily="49" charset="-122"/>
              </a:rPr>
              <a:t> </a:t>
            </a:r>
            <a:r>
              <a:rPr lang="zh-CN" altLang="zh-CN" sz="1600" b="1" dirty="0">
                <a:latin typeface="楷体" panose="02010609060101010101" pitchFamily="49" charset="-122"/>
                <a:ea typeface="楷体" panose="02010609060101010101" pitchFamily="49" charset="-122"/>
              </a:rPr>
              <a:t>涉及遗产继承、接受赠与等胎儿利益保护的，胎儿视为具有民事权利能力。但是，胎儿娩出时为死体的，其民事权利能力自始不存在。</a:t>
            </a:r>
            <a:endParaRPr lang="zh-CN"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l"/>
            </a:pPr>
            <a:r>
              <a:rPr lang="zh-CN" altLang="en-US" b="1" dirty="0">
                <a:solidFill>
                  <a:srgbClr val="C00000"/>
                </a:solidFill>
                <a:latin typeface="楷体" panose="02010609060101010101" pitchFamily="49" charset="-122"/>
                <a:ea typeface="楷体" panose="02010609060101010101" pitchFamily="49" charset="-122"/>
              </a:rPr>
              <a:t>几个年龄点（</a:t>
            </a:r>
            <a:r>
              <a:rPr lang="en-US" altLang="zh-CN" b="1" dirty="0">
                <a:solidFill>
                  <a:srgbClr val="C00000"/>
                </a:solidFill>
                <a:latin typeface="楷体" panose="02010609060101010101" pitchFamily="49" charset="-122"/>
                <a:ea typeface="楷体" panose="02010609060101010101" pitchFamily="49" charset="-122"/>
              </a:rPr>
              <a:t>0</a:t>
            </a:r>
            <a:r>
              <a:rPr lang="zh-CN" altLang="en-US" b="1" dirty="0">
                <a:solidFill>
                  <a:srgbClr val="C00000"/>
                </a:solidFill>
                <a:latin typeface="楷体" panose="02010609060101010101" pitchFamily="49" charset="-122"/>
                <a:ea typeface="楷体" panose="02010609060101010101" pitchFamily="49" charset="-122"/>
              </a:rPr>
              <a:t>、</a:t>
            </a:r>
            <a:r>
              <a:rPr lang="en-US" altLang="zh-CN" b="1" dirty="0">
                <a:solidFill>
                  <a:srgbClr val="C00000"/>
                </a:solidFill>
                <a:latin typeface="楷体" panose="02010609060101010101" pitchFamily="49" charset="-122"/>
                <a:ea typeface="楷体" panose="02010609060101010101" pitchFamily="49" charset="-122"/>
              </a:rPr>
              <a:t>8</a:t>
            </a:r>
            <a:r>
              <a:rPr lang="zh-CN" altLang="en-US" b="1" dirty="0">
                <a:solidFill>
                  <a:srgbClr val="C00000"/>
                </a:solidFill>
                <a:latin typeface="楷体" panose="02010609060101010101" pitchFamily="49" charset="-122"/>
                <a:ea typeface="楷体" panose="02010609060101010101" pitchFamily="49" charset="-122"/>
              </a:rPr>
              <a:t>、</a:t>
            </a:r>
            <a:r>
              <a:rPr lang="en-US" altLang="zh-CN" b="1" dirty="0">
                <a:solidFill>
                  <a:srgbClr val="C00000"/>
                </a:solidFill>
                <a:latin typeface="楷体" panose="02010609060101010101" pitchFamily="49" charset="-122"/>
                <a:ea typeface="楷体" panose="02010609060101010101" pitchFamily="49" charset="-122"/>
              </a:rPr>
              <a:t>16</a:t>
            </a:r>
            <a:r>
              <a:rPr lang="zh-CN" altLang="en-US" b="1" dirty="0">
                <a:solidFill>
                  <a:srgbClr val="C00000"/>
                </a:solidFill>
                <a:latin typeface="楷体" panose="02010609060101010101" pitchFamily="49" charset="-122"/>
                <a:ea typeface="楷体" panose="02010609060101010101" pitchFamily="49" charset="-122"/>
              </a:rPr>
              <a:t>、</a:t>
            </a:r>
            <a:r>
              <a:rPr lang="en-US" altLang="zh-CN" b="1" dirty="0">
                <a:solidFill>
                  <a:srgbClr val="C00000"/>
                </a:solidFill>
                <a:latin typeface="楷体" panose="02010609060101010101" pitchFamily="49" charset="-122"/>
                <a:ea typeface="楷体" panose="02010609060101010101" pitchFamily="49" charset="-122"/>
              </a:rPr>
              <a:t>18</a:t>
            </a:r>
            <a:r>
              <a:rPr lang="zh-CN" altLang="en-US" b="1" dirty="0">
                <a:solidFill>
                  <a:srgbClr val="C00000"/>
                </a:solidFill>
                <a:latin typeface="楷体" panose="02010609060101010101" pitchFamily="49" charset="-122"/>
                <a:ea typeface="楷体" panose="02010609060101010101" pitchFamily="49" charset="-122"/>
              </a:rPr>
              <a:t>）</a:t>
            </a:r>
            <a:endParaRPr lang="en-US" altLang="zh-CN" b="1" dirty="0">
              <a:solidFill>
                <a:srgbClr val="C00000"/>
              </a:solidFill>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Ø"/>
            </a:pPr>
            <a:r>
              <a:rPr lang="zh-CN" altLang="en-US" sz="1600" b="1" dirty="0">
                <a:solidFill>
                  <a:srgbClr val="7030A0"/>
                </a:solidFill>
                <a:latin typeface="楷体" panose="02010609060101010101" pitchFamily="49" charset="-122"/>
                <a:ea typeface="楷体" panose="02010609060101010101" pitchFamily="49" charset="-122"/>
              </a:rPr>
              <a:t>什么时候是人？</a:t>
            </a:r>
            <a:r>
              <a:rPr lang="zh-CN" altLang="en-US" sz="1600" b="1" dirty="0">
                <a:latin typeface="楷体" panose="02010609060101010101" pitchFamily="49" charset="-122"/>
                <a:ea typeface="楷体" panose="02010609060101010101" pitchFamily="49" charset="-122"/>
              </a:rPr>
              <a:t>（第十三条）</a:t>
            </a:r>
            <a:r>
              <a:rPr lang="en-US" altLang="zh-CN" sz="1600" b="1" dirty="0">
                <a:solidFill>
                  <a:srgbClr val="C00000"/>
                </a:solidFill>
                <a:latin typeface="楷体" panose="02010609060101010101" pitchFamily="49" charset="-122"/>
                <a:ea typeface="楷体" panose="02010609060101010101" pitchFamily="49" charset="-122"/>
              </a:rPr>
              <a:t>——</a:t>
            </a:r>
            <a:r>
              <a:rPr lang="zh-CN" altLang="en-US" sz="1600" b="1" dirty="0">
                <a:solidFill>
                  <a:srgbClr val="C00000"/>
                </a:solidFill>
                <a:latin typeface="楷体" panose="02010609060101010101" pitchFamily="49" charset="-122"/>
                <a:ea typeface="楷体" panose="02010609060101010101" pitchFamily="49" charset="-122"/>
              </a:rPr>
              <a:t>离开母体要活着才是人</a:t>
            </a:r>
            <a:endParaRPr lang="en-US" altLang="zh-CN" sz="1600" b="1" dirty="0">
              <a:solidFill>
                <a:srgbClr val="C00000"/>
              </a:solidFill>
              <a:latin typeface="楷体" panose="02010609060101010101" pitchFamily="49" charset="-122"/>
              <a:ea typeface="楷体" panose="02010609060101010101" pitchFamily="49" charset="-122"/>
            </a:endParaRPr>
          </a:p>
          <a:p>
            <a:pPr>
              <a:lnSpc>
                <a:spcPts val="2500"/>
              </a:lnSpc>
            </a:pPr>
            <a:r>
              <a:rPr lang="en-US" altLang="zh-CN" sz="1600" b="1" dirty="0">
                <a:latin typeface="楷体" panose="02010609060101010101" pitchFamily="49" charset="-122"/>
                <a:ea typeface="楷体" panose="02010609060101010101" pitchFamily="49" charset="-122"/>
              </a:rPr>
              <a:t>   </a:t>
            </a:r>
            <a:r>
              <a:rPr lang="zh-CN" altLang="zh-CN" sz="1600" b="1" dirty="0">
                <a:latin typeface="楷体" panose="02010609060101010101" pitchFamily="49" charset="-122"/>
                <a:ea typeface="楷体" panose="02010609060101010101" pitchFamily="49" charset="-122"/>
              </a:rPr>
              <a:t>自然人从</a:t>
            </a:r>
            <a:r>
              <a:rPr lang="zh-CN" altLang="zh-CN" sz="1600" b="1" dirty="0">
                <a:solidFill>
                  <a:srgbClr val="C00000"/>
                </a:solidFill>
                <a:latin typeface="楷体" panose="02010609060101010101" pitchFamily="49" charset="-122"/>
                <a:ea typeface="楷体" panose="02010609060101010101" pitchFamily="49" charset="-122"/>
              </a:rPr>
              <a:t>出生时起到死亡时止</a:t>
            </a:r>
            <a:r>
              <a:rPr lang="zh-CN" altLang="zh-CN" sz="1600" b="1" dirty="0">
                <a:latin typeface="楷体" panose="02010609060101010101" pitchFamily="49" charset="-122"/>
                <a:ea typeface="楷体" panose="02010609060101010101" pitchFamily="49" charset="-122"/>
              </a:rPr>
              <a:t>，具有民事权利能力，依法享有民事权利，承担民事义务。</a:t>
            </a:r>
            <a:endParaRPr lang="zh-CN"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Ø"/>
            </a:pPr>
            <a:r>
              <a:rPr lang="zh-CN" altLang="en-US" sz="1600" b="1" dirty="0">
                <a:solidFill>
                  <a:srgbClr val="7030A0"/>
                </a:solidFill>
                <a:latin typeface="楷体" panose="02010609060101010101" pitchFamily="49" charset="-122"/>
                <a:ea typeface="楷体" panose="02010609060101010101" pitchFamily="49" charset="-122"/>
              </a:rPr>
              <a:t>八周岁</a:t>
            </a:r>
            <a:r>
              <a:rPr lang="zh-CN" altLang="en-US" sz="1600" b="1" dirty="0">
                <a:latin typeface="楷体" panose="02010609060101010101" pitchFamily="49" charset="-122"/>
                <a:ea typeface="楷体" panose="02010609060101010101" pitchFamily="49" charset="-122"/>
              </a:rPr>
              <a:t>（第十九条，第二十条）</a:t>
            </a:r>
            <a:r>
              <a:rPr lang="en-US" altLang="zh-CN" sz="1600" b="1" dirty="0">
                <a:solidFill>
                  <a:srgbClr val="C00000"/>
                </a:solidFill>
                <a:latin typeface="楷体" panose="02010609060101010101" pitchFamily="49" charset="-122"/>
                <a:ea typeface="楷体" panose="02010609060101010101" pitchFamily="49" charset="-122"/>
              </a:rPr>
              <a:t>——</a:t>
            </a:r>
            <a:r>
              <a:rPr lang="zh-CN" altLang="en-US" sz="1600" b="1" dirty="0">
                <a:solidFill>
                  <a:srgbClr val="C00000"/>
                </a:solidFill>
                <a:latin typeface="楷体" panose="02010609060101010101" pitchFamily="49" charset="-122"/>
                <a:ea typeface="楷体" panose="02010609060101010101" pitchFamily="49" charset="-122"/>
              </a:rPr>
              <a:t>可以打酱油了</a:t>
            </a:r>
            <a:endParaRPr lang="en-US" altLang="zh-CN" sz="1600" b="1" dirty="0">
              <a:solidFill>
                <a:srgbClr val="C00000"/>
              </a:solidFill>
              <a:latin typeface="楷体" panose="02010609060101010101" pitchFamily="49" charset="-122"/>
              <a:ea typeface="楷体" panose="02010609060101010101" pitchFamily="49" charset="-122"/>
            </a:endParaRPr>
          </a:p>
          <a:p>
            <a:pPr>
              <a:lnSpc>
                <a:spcPts val="2500"/>
              </a:lnSpc>
            </a:pPr>
            <a:r>
              <a:rPr lang="en-US" altLang="zh-CN" sz="1600" b="1" dirty="0">
                <a:latin typeface="楷体" panose="02010609060101010101" pitchFamily="49" charset="-122"/>
                <a:ea typeface="楷体" panose="02010609060101010101" pitchFamily="49" charset="-122"/>
              </a:rPr>
              <a:t>   </a:t>
            </a:r>
            <a:r>
              <a:rPr lang="zh-CN" altLang="zh-CN" sz="1600" b="1" dirty="0">
                <a:latin typeface="楷体" panose="02010609060101010101" pitchFamily="49" charset="-122"/>
                <a:ea typeface="楷体" panose="02010609060101010101" pitchFamily="49" charset="-122"/>
              </a:rPr>
              <a:t>不满八周岁的未成年人为无民事行为能力人</a:t>
            </a:r>
            <a:r>
              <a:rPr lang="zh-CN" altLang="en-US" sz="1600" b="1" dirty="0">
                <a:latin typeface="楷体" panose="02010609060101010101" pitchFamily="49" charset="-122"/>
                <a:ea typeface="楷体" panose="02010609060101010101" pitchFamily="49" charset="-122"/>
              </a:rPr>
              <a:t>，</a:t>
            </a:r>
            <a:r>
              <a:rPr lang="zh-CN" altLang="zh-CN" sz="1600" b="1" dirty="0">
                <a:latin typeface="楷体" panose="02010609060101010101" pitchFamily="49" charset="-122"/>
                <a:ea typeface="楷体" panose="02010609060101010101" pitchFamily="49" charset="-122"/>
              </a:rPr>
              <a:t>八周岁以上的未成年人为限制民事行为能力人。</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Ø"/>
            </a:pPr>
            <a:r>
              <a:rPr lang="zh-CN" altLang="en-US" sz="1600" b="1" dirty="0">
                <a:solidFill>
                  <a:srgbClr val="7030A0"/>
                </a:solidFill>
                <a:latin typeface="楷体" panose="02010609060101010101" pitchFamily="49" charset="-122"/>
                <a:ea typeface="楷体" panose="02010609060101010101" pitchFamily="49" charset="-122"/>
              </a:rPr>
              <a:t>十六周岁</a:t>
            </a:r>
            <a:r>
              <a:rPr lang="zh-CN" altLang="en-US" sz="1600" b="1" dirty="0">
                <a:latin typeface="楷体" panose="02010609060101010101" pitchFamily="49" charset="-122"/>
                <a:ea typeface="楷体" panose="02010609060101010101" pitchFamily="49" charset="-122"/>
              </a:rPr>
              <a:t>（第十八条第二款）</a:t>
            </a:r>
            <a:r>
              <a:rPr lang="en-US" altLang="zh-CN" sz="1600" b="1" dirty="0">
                <a:solidFill>
                  <a:srgbClr val="C00000"/>
                </a:solidFill>
                <a:latin typeface="楷体" panose="02010609060101010101" pitchFamily="49" charset="-122"/>
                <a:ea typeface="楷体" panose="02010609060101010101" pitchFamily="49" charset="-122"/>
              </a:rPr>
              <a:t>——</a:t>
            </a:r>
            <a:r>
              <a:rPr lang="zh-CN" altLang="en-US" sz="1600" b="1" dirty="0">
                <a:solidFill>
                  <a:srgbClr val="C00000"/>
                </a:solidFill>
                <a:latin typeface="楷体" panose="02010609060101010101" pitchFamily="49" charset="-122"/>
                <a:ea typeface="楷体" panose="02010609060101010101" pitchFamily="49" charset="-122"/>
              </a:rPr>
              <a:t>可以养活自己</a:t>
            </a:r>
            <a:r>
              <a:rPr lang="zh-CN" altLang="en-US" sz="1600" b="1" dirty="0">
                <a:latin typeface="楷体" panose="02010609060101010101" pitchFamily="49" charset="-122"/>
                <a:ea typeface="楷体" panose="02010609060101010101" pitchFamily="49" charset="-122"/>
              </a:rPr>
              <a:t>了</a:t>
            </a:r>
            <a:endParaRPr lang="en-US" altLang="zh-CN" sz="1600" b="1" dirty="0">
              <a:latin typeface="楷体" panose="02010609060101010101" pitchFamily="49" charset="-122"/>
              <a:ea typeface="楷体" panose="02010609060101010101" pitchFamily="49" charset="-122"/>
            </a:endParaRPr>
          </a:p>
          <a:p>
            <a:pPr>
              <a:lnSpc>
                <a:spcPts val="2500"/>
              </a:lnSpc>
            </a:pPr>
            <a:r>
              <a:rPr lang="en-US" altLang="zh-CN" sz="1600" dirty="0"/>
              <a:t>     </a:t>
            </a:r>
            <a:r>
              <a:rPr lang="zh-CN" altLang="zh-CN" sz="1600" b="1" dirty="0">
                <a:latin typeface="楷体" panose="02010609060101010101" pitchFamily="49" charset="-122"/>
                <a:ea typeface="楷体" panose="02010609060101010101" pitchFamily="49" charset="-122"/>
              </a:rPr>
              <a:t>以自己的劳动收入为主要生活来源的，视为完全民事行为能力人</a:t>
            </a:r>
            <a:endParaRPr lang="en-US" altLang="zh-CN" sz="16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Ø"/>
            </a:pPr>
            <a:r>
              <a:rPr lang="zh-CN" altLang="en-US" sz="1600" b="1" dirty="0">
                <a:solidFill>
                  <a:srgbClr val="7030A0"/>
                </a:solidFill>
                <a:latin typeface="楷体" panose="02010609060101010101" pitchFamily="49" charset="-122"/>
                <a:ea typeface="楷体" panose="02010609060101010101" pitchFamily="49" charset="-122"/>
              </a:rPr>
              <a:t>十八周岁</a:t>
            </a:r>
            <a:r>
              <a:rPr lang="zh-CN" altLang="en-US" sz="1600" b="1" dirty="0">
                <a:latin typeface="楷体" panose="02010609060101010101" pitchFamily="49" charset="-122"/>
                <a:ea typeface="楷体" panose="02010609060101010101" pitchFamily="49" charset="-122"/>
              </a:rPr>
              <a:t>（第十七条，第十八条第一款）</a:t>
            </a:r>
            <a:r>
              <a:rPr lang="en-US" altLang="zh-CN" sz="1600" b="1" dirty="0">
                <a:solidFill>
                  <a:srgbClr val="C00000"/>
                </a:solidFill>
                <a:latin typeface="楷体" panose="02010609060101010101" pitchFamily="49" charset="-122"/>
                <a:ea typeface="楷体" panose="02010609060101010101" pitchFamily="49" charset="-122"/>
              </a:rPr>
              <a:t>——</a:t>
            </a:r>
            <a:r>
              <a:rPr lang="zh-CN" altLang="en-US" sz="1600" b="1" dirty="0">
                <a:solidFill>
                  <a:srgbClr val="C00000"/>
                </a:solidFill>
                <a:latin typeface="楷体" panose="02010609060101010101" pitchFamily="49" charset="-122"/>
                <a:ea typeface="楷体" panose="02010609060101010101" pitchFamily="49" charset="-122"/>
              </a:rPr>
              <a:t>没办法再当妈宝了</a:t>
            </a:r>
            <a:endParaRPr lang="en-US" altLang="zh-CN" sz="1600" b="1" dirty="0">
              <a:solidFill>
                <a:srgbClr val="C00000"/>
              </a:solidFill>
              <a:latin typeface="楷体" panose="02010609060101010101" pitchFamily="49" charset="-122"/>
              <a:ea typeface="楷体" panose="02010609060101010101" pitchFamily="49" charset="-122"/>
            </a:endParaRPr>
          </a:p>
          <a:p>
            <a:pPr>
              <a:lnSpc>
                <a:spcPts val="2500"/>
              </a:lnSpc>
            </a:pPr>
            <a:r>
              <a:rPr lang="en-US" altLang="zh-CN" sz="1600" b="1" dirty="0">
                <a:latin typeface="楷体" panose="02010609060101010101" pitchFamily="49" charset="-122"/>
                <a:ea typeface="楷体" panose="02010609060101010101" pitchFamily="49" charset="-122"/>
              </a:rPr>
              <a:t>   </a:t>
            </a:r>
            <a:r>
              <a:rPr lang="zh-CN" altLang="en-US" sz="1600" b="1" dirty="0">
                <a:latin typeface="楷体" panose="02010609060101010101" pitchFamily="49" charset="-122"/>
                <a:ea typeface="楷体" panose="02010609060101010101" pitchFamily="49" charset="-122"/>
              </a:rPr>
              <a:t>十</a:t>
            </a:r>
            <a:r>
              <a:rPr lang="zh-CN" altLang="zh-CN" sz="1600" b="1" dirty="0">
                <a:latin typeface="楷体" panose="02010609060101010101" pitchFamily="49" charset="-122"/>
                <a:ea typeface="楷体" panose="02010609060101010101" pitchFamily="49" charset="-122"/>
              </a:rPr>
              <a:t>八周岁以上的自然人为成年人</a:t>
            </a:r>
            <a:r>
              <a:rPr lang="zh-CN" altLang="en-US" sz="1600" b="1" dirty="0">
                <a:latin typeface="楷体" panose="02010609060101010101" pitchFamily="49" charset="-122"/>
                <a:ea typeface="楷体" panose="02010609060101010101" pitchFamily="49" charset="-122"/>
              </a:rPr>
              <a:t>，</a:t>
            </a:r>
            <a:r>
              <a:rPr lang="zh-CN" altLang="zh-CN" sz="1600" b="1" dirty="0">
                <a:latin typeface="楷体" panose="02010609060101010101" pitchFamily="49" charset="-122"/>
                <a:ea typeface="楷体" panose="02010609060101010101" pitchFamily="49" charset="-122"/>
              </a:rPr>
              <a:t>成年人为完全民事行为能力人，可以独立实施民事法律行为</a:t>
            </a:r>
            <a:endParaRPr lang="zh-CN" altLang="zh-CN" sz="1600" b="1" dirty="0">
              <a:latin typeface="楷体" panose="02010609060101010101" pitchFamily="49" charset="-122"/>
              <a:ea typeface="楷体" panose="02010609060101010101" pitchFamily="49" charset="-122"/>
            </a:endParaRPr>
          </a:p>
        </p:txBody>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77444"/>
            <a:ext cx="8892480" cy="966055"/>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总则</a:t>
            </a:r>
            <a:endParaRPr lang="zh-CN" altLang="en-US" sz="3000" b="1" dirty="0">
              <a:latin typeface="微软雅黑" pitchFamily="34" charset="-122"/>
              <a:ea typeface="微软雅黑" pitchFamily="34" charset="-122"/>
            </a:endParaRPr>
          </a:p>
        </p:txBody>
      </p:sp>
      <p:sp>
        <p:nvSpPr>
          <p:cNvPr id="2" name="文本框 1"/>
          <p:cNvSpPr txBox="true"/>
          <p:nvPr/>
        </p:nvSpPr>
        <p:spPr>
          <a:xfrm>
            <a:off x="251520" y="1275606"/>
            <a:ext cx="8280920" cy="2732479"/>
          </a:xfrm>
          <a:prstGeom prst="rect">
            <a:avLst/>
          </a:prstGeom>
          <a:noFill/>
        </p:spPr>
        <p:txBody>
          <a:bodyPr wrap="square" rtlCol="0">
            <a:spAutoFit/>
          </a:bodyPr>
          <a:lstStyle/>
          <a:p>
            <a:pPr marL="285750" indent="-285750">
              <a:lnSpc>
                <a:spcPts val="3000"/>
              </a:lnSpc>
              <a:buFont typeface="Wingdings" panose="05000000000000000000" pitchFamily="2" charset="2"/>
              <a:buChar char="l"/>
            </a:pPr>
            <a:r>
              <a:rPr lang="zh-CN" altLang="en-US" sz="2000" b="1" dirty="0">
                <a:solidFill>
                  <a:srgbClr val="C00000"/>
                </a:solidFill>
                <a:latin typeface="楷体" panose="02010609060101010101" pitchFamily="49" charset="-122"/>
                <a:ea typeface="楷体" panose="02010609060101010101" pitchFamily="49" charset="-122"/>
              </a:rPr>
              <a:t>扩大监护对象范围（第二十一条、二十二条）</a:t>
            </a:r>
            <a:r>
              <a:rPr lang="en-US" altLang="zh-CN" sz="2000" b="1" dirty="0">
                <a:solidFill>
                  <a:srgbClr val="C00000"/>
                </a:solidFill>
                <a:latin typeface="楷体" panose="02010609060101010101" pitchFamily="49" charset="-122"/>
                <a:ea typeface="楷体" panose="02010609060101010101" pitchFamily="49" charset="-122"/>
              </a:rPr>
              <a:t>——</a:t>
            </a:r>
            <a:r>
              <a:rPr lang="zh-CN" altLang="en-US" sz="2000" b="1" dirty="0">
                <a:solidFill>
                  <a:srgbClr val="C00000"/>
                </a:solidFill>
                <a:latin typeface="楷体" panose="02010609060101010101" pitchFamily="49" charset="-122"/>
                <a:ea typeface="楷体" panose="02010609060101010101" pitchFamily="49" charset="-122"/>
              </a:rPr>
              <a:t>失能老人须监护</a:t>
            </a:r>
            <a:endParaRPr lang="en-US" altLang="zh-CN" sz="2000" b="1" dirty="0">
              <a:solidFill>
                <a:srgbClr val="C00000"/>
              </a:solidFill>
              <a:latin typeface="楷体" panose="02010609060101010101" pitchFamily="49" charset="-122"/>
              <a:ea typeface="楷体" panose="02010609060101010101" pitchFamily="49" charset="-122"/>
            </a:endParaRPr>
          </a:p>
          <a:p>
            <a:pPr>
              <a:lnSpc>
                <a:spcPts val="3000"/>
              </a:lnSpc>
            </a:pPr>
            <a:r>
              <a:rPr lang="en-US" altLang="zh-CN" sz="2000"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不能辨认自己行为的成年人为无民事行为能力人</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不能完全辨认自己行为的成年人为限制民事行为能力人。</a:t>
            </a:r>
            <a:endParaRPr lang="en-US" altLang="zh-CN" sz="2000" b="1" dirty="0">
              <a:latin typeface="楷体" panose="02010609060101010101" pitchFamily="49" charset="-122"/>
              <a:ea typeface="楷体" panose="02010609060101010101" pitchFamily="49" charset="-122"/>
            </a:endParaRPr>
          </a:p>
          <a:p>
            <a:pPr marL="285750" indent="-285750">
              <a:lnSpc>
                <a:spcPts val="3000"/>
              </a:lnSpc>
              <a:buFont typeface="Wingdings" panose="05000000000000000000" pitchFamily="2" charset="2"/>
              <a:buChar char="l"/>
            </a:pPr>
            <a:r>
              <a:rPr lang="zh-CN" altLang="en-US" sz="2000" b="1" dirty="0">
                <a:solidFill>
                  <a:srgbClr val="C00000"/>
                </a:solidFill>
                <a:latin typeface="楷体" panose="02010609060101010101" pitchFamily="49" charset="-122"/>
                <a:ea typeface="楷体" panose="02010609060101010101" pitchFamily="49" charset="-122"/>
              </a:rPr>
              <a:t>特别强调抚养赡养义务（第二十六条）</a:t>
            </a:r>
            <a:r>
              <a:rPr lang="en-US" altLang="zh-CN" sz="2000" b="1" dirty="0">
                <a:solidFill>
                  <a:srgbClr val="C00000"/>
                </a:solidFill>
                <a:latin typeface="楷体" panose="02010609060101010101" pitchFamily="49" charset="-122"/>
                <a:ea typeface="楷体" panose="02010609060101010101" pitchFamily="49" charset="-122"/>
              </a:rPr>
              <a:t>——</a:t>
            </a:r>
            <a:r>
              <a:rPr lang="zh-CN" altLang="en-US" sz="2000" b="1" dirty="0">
                <a:solidFill>
                  <a:srgbClr val="C00000"/>
                </a:solidFill>
                <a:latin typeface="楷体" panose="02010609060101010101" pitchFamily="49" charset="-122"/>
                <a:ea typeface="楷体" panose="02010609060101010101" pitchFamily="49" charset="-122"/>
              </a:rPr>
              <a:t>强调家庭责任，弘扬传统美德</a:t>
            </a:r>
            <a:endParaRPr lang="en-US" altLang="zh-CN" sz="2000" b="1" dirty="0">
              <a:solidFill>
                <a:srgbClr val="C00000"/>
              </a:solidFill>
              <a:latin typeface="楷体" panose="02010609060101010101" pitchFamily="49" charset="-122"/>
              <a:ea typeface="楷体" panose="02010609060101010101" pitchFamily="49" charset="-122"/>
            </a:endParaRPr>
          </a:p>
          <a:p>
            <a:pPr>
              <a:lnSpc>
                <a:spcPts val="3000"/>
              </a:lnSpc>
            </a:pPr>
            <a:r>
              <a:rPr lang="en-US" altLang="zh-CN" sz="2000"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父母对未成年子女负有抚养、教育和保护的义务。成年子女对父母负有赡养、扶助和保护的义务。</a:t>
            </a:r>
            <a:endParaRPr lang="en-US" altLang="zh-CN" sz="20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总则</a:t>
            </a:r>
            <a:endParaRPr lang="zh-CN" altLang="en-US" sz="3000" b="1" dirty="0">
              <a:latin typeface="微软雅黑" pitchFamily="34" charset="-122"/>
              <a:ea typeface="微软雅黑" pitchFamily="34" charset="-122"/>
            </a:endParaRPr>
          </a:p>
        </p:txBody>
      </p:sp>
      <p:sp>
        <p:nvSpPr>
          <p:cNvPr id="3" name="矩形 2"/>
          <p:cNvSpPr/>
          <p:nvPr/>
        </p:nvSpPr>
        <p:spPr>
          <a:xfrm>
            <a:off x="539552" y="1059582"/>
            <a:ext cx="8064896" cy="3119252"/>
          </a:xfrm>
          <a:prstGeom prst="rect">
            <a:avLst/>
          </a:prstGeom>
        </p:spPr>
        <p:txBody>
          <a:bodyPr wrap="square">
            <a:spAutoFit/>
          </a:bodyPr>
          <a:lstStyle/>
          <a:p>
            <a:pPr marL="285750" indent="-285750">
              <a:lnSpc>
                <a:spcPts val="2500"/>
              </a:lnSpc>
              <a:buFont typeface="Wingdings" panose="05000000000000000000" pitchFamily="2" charset="2"/>
              <a:buChar char="l"/>
            </a:pPr>
            <a:r>
              <a:rPr lang="zh-CN" altLang="en-US" sz="2000" b="1" dirty="0">
                <a:solidFill>
                  <a:srgbClr val="C00000"/>
                </a:solidFill>
                <a:latin typeface="楷体" panose="02010609060101010101" pitchFamily="49" charset="-122"/>
                <a:ea typeface="楷体" panose="02010609060101010101" pitchFamily="49" charset="-122"/>
              </a:rPr>
              <a:t>民政部门可担任监护人（</a:t>
            </a:r>
            <a:r>
              <a:rPr lang="zh-CN" altLang="zh-CN" sz="2000" b="1" dirty="0">
                <a:solidFill>
                  <a:srgbClr val="C00000"/>
                </a:solidFill>
                <a:latin typeface="楷体" panose="02010609060101010101" pitchFamily="49" charset="-122"/>
                <a:ea typeface="楷体" panose="02010609060101010101" pitchFamily="49" charset="-122"/>
              </a:rPr>
              <a:t>第三十二条</a:t>
            </a:r>
            <a:r>
              <a:rPr lang="zh-CN" altLang="en-US" sz="2000" b="1" dirty="0">
                <a:solidFill>
                  <a:srgbClr val="C00000"/>
                </a:solidFill>
                <a:latin typeface="楷体" panose="02010609060101010101" pitchFamily="49" charset="-122"/>
                <a:ea typeface="楷体" panose="02010609060101010101" pitchFamily="49" charset="-122"/>
              </a:rPr>
              <a:t>）</a:t>
            </a:r>
            <a:r>
              <a:rPr lang="en-US" altLang="zh-CN" sz="2000" b="1" dirty="0">
                <a:solidFill>
                  <a:srgbClr val="C00000"/>
                </a:solidFill>
                <a:latin typeface="楷体" panose="02010609060101010101" pitchFamily="49" charset="-122"/>
                <a:ea typeface="楷体" panose="02010609060101010101" pitchFamily="49" charset="-122"/>
              </a:rPr>
              <a:t>——</a:t>
            </a:r>
            <a:r>
              <a:rPr lang="zh-CN" altLang="en-US" sz="2000" b="1" dirty="0">
                <a:solidFill>
                  <a:srgbClr val="C00000"/>
                </a:solidFill>
                <a:latin typeface="楷体" panose="02010609060101010101" pitchFamily="49" charset="-122"/>
                <a:ea typeface="楷体" panose="02010609060101010101" pitchFamily="49" charset="-122"/>
              </a:rPr>
              <a:t>体现政府的担当</a:t>
            </a:r>
            <a:endParaRPr lang="en-US" altLang="zh-CN" sz="2000" b="1" dirty="0">
              <a:solidFill>
                <a:srgbClr val="C00000"/>
              </a:solidFill>
              <a:latin typeface="楷体" panose="02010609060101010101" pitchFamily="49" charset="-122"/>
              <a:ea typeface="楷体" panose="02010609060101010101" pitchFamily="49" charset="-122"/>
            </a:endParaRPr>
          </a:p>
          <a:p>
            <a:pPr>
              <a:lnSpc>
                <a:spcPts val="2500"/>
              </a:lnSpc>
            </a:pPr>
            <a:r>
              <a:rPr lang="en-US" altLang="zh-CN" sz="2000"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没有依法具有监护资格的人的，监护人由民政部门担任，也可以由具备履行监护职责条件的被监护人住所地的居民委员会、村民委员会担任。</a:t>
            </a:r>
            <a:endParaRPr lang="en-US" altLang="zh-CN" sz="2000" b="1" dirty="0">
              <a:latin typeface="楷体" panose="02010609060101010101" pitchFamily="49" charset="-122"/>
              <a:ea typeface="楷体" panose="02010609060101010101" pitchFamily="49" charset="-122"/>
            </a:endParaRPr>
          </a:p>
          <a:p>
            <a:pPr marL="285750" indent="-285750">
              <a:lnSpc>
                <a:spcPts val="2800"/>
              </a:lnSpc>
              <a:buFont typeface="Wingdings" panose="05000000000000000000" pitchFamily="2" charset="2"/>
              <a:buChar char="l"/>
            </a:pPr>
            <a:r>
              <a:rPr lang="zh-CN" altLang="en-US" sz="2000" b="1" dirty="0">
                <a:solidFill>
                  <a:srgbClr val="C00000"/>
                </a:solidFill>
                <a:latin typeface="楷体" panose="02010609060101010101" pitchFamily="49" charset="-122"/>
                <a:ea typeface="楷体" panose="02010609060101010101" pitchFamily="49" charset="-122"/>
              </a:rPr>
              <a:t>成年人可协议确定监护人（</a:t>
            </a:r>
            <a:r>
              <a:rPr lang="zh-CN" altLang="zh-CN" sz="2000" b="1" dirty="0">
                <a:solidFill>
                  <a:srgbClr val="C00000"/>
                </a:solidFill>
                <a:latin typeface="楷体" panose="02010609060101010101" pitchFamily="49" charset="-122"/>
                <a:ea typeface="楷体" panose="02010609060101010101" pitchFamily="49" charset="-122"/>
              </a:rPr>
              <a:t>第三十三条</a:t>
            </a:r>
            <a:r>
              <a:rPr lang="zh-CN" altLang="en-US" sz="2000" b="1" dirty="0">
                <a:solidFill>
                  <a:srgbClr val="C00000"/>
                </a:solidFill>
                <a:latin typeface="楷体" panose="02010609060101010101" pitchFamily="49" charset="-122"/>
                <a:ea typeface="楷体" panose="02010609060101010101" pitchFamily="49" charset="-122"/>
              </a:rPr>
              <a:t>）</a:t>
            </a:r>
            <a:r>
              <a:rPr lang="en-US" altLang="zh-CN" sz="2000" b="1" dirty="0">
                <a:solidFill>
                  <a:srgbClr val="C00000"/>
                </a:solidFill>
                <a:latin typeface="楷体" panose="02010609060101010101" pitchFamily="49" charset="-122"/>
                <a:ea typeface="楷体" panose="02010609060101010101" pitchFamily="49" charset="-122"/>
              </a:rPr>
              <a:t>——</a:t>
            </a:r>
            <a:r>
              <a:rPr lang="zh-CN" altLang="en-US" sz="2000" b="1" dirty="0">
                <a:solidFill>
                  <a:srgbClr val="C00000"/>
                </a:solidFill>
                <a:latin typeface="楷体" panose="02010609060101010101" pitchFamily="49" charset="-122"/>
                <a:ea typeface="楷体" panose="02010609060101010101" pitchFamily="49" charset="-122"/>
              </a:rPr>
              <a:t>提前筹划自己的老年生活</a:t>
            </a:r>
            <a:endParaRPr lang="en-US" altLang="zh-CN" sz="2000" b="1" dirty="0">
              <a:solidFill>
                <a:srgbClr val="C00000"/>
              </a:solidFill>
              <a:latin typeface="楷体" panose="02010609060101010101" pitchFamily="49" charset="-122"/>
              <a:ea typeface="楷体" panose="02010609060101010101" pitchFamily="49" charset="-122"/>
            </a:endParaRPr>
          </a:p>
          <a:p>
            <a:pPr>
              <a:lnSpc>
                <a:spcPts val="2800"/>
              </a:lnSpc>
            </a:pPr>
            <a:r>
              <a:rPr lang="en-US" altLang="zh-CN" sz="2000"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具有完全民事行为能力的成年人，可以与其近亲属、其他愿意担任监护人的个人或者组织事先协商，以书面形式确定自己的监护人，在自己丧失或者部分丧失民事行为能力时，由该监护人履行监护职责。</a:t>
            </a:r>
            <a:endParaRPr lang="en-US" altLang="zh-CN"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总则</a:t>
            </a:r>
            <a:endParaRPr lang="zh-CN" altLang="en-US" sz="3000" b="1" dirty="0">
              <a:latin typeface="微软雅黑" pitchFamily="34" charset="-122"/>
              <a:ea typeface="微软雅黑" pitchFamily="34" charset="-122"/>
            </a:endParaRPr>
          </a:p>
        </p:txBody>
      </p:sp>
      <p:sp>
        <p:nvSpPr>
          <p:cNvPr id="2" name="矩形 1"/>
          <p:cNvSpPr/>
          <p:nvPr/>
        </p:nvSpPr>
        <p:spPr>
          <a:xfrm>
            <a:off x="539552" y="931524"/>
            <a:ext cx="7992888" cy="2996526"/>
          </a:xfrm>
          <a:prstGeom prst="rect">
            <a:avLst/>
          </a:prstGeom>
        </p:spPr>
        <p:txBody>
          <a:bodyPr wrap="square">
            <a:spAutoFit/>
          </a:bodyPr>
          <a:lstStyle/>
          <a:p>
            <a:pPr marL="285750" indent="-285750">
              <a:lnSpc>
                <a:spcPts val="3300"/>
              </a:lnSpc>
              <a:buFont typeface="Wingdings" panose="05000000000000000000" pitchFamily="2" charset="2"/>
              <a:buChar char="l"/>
            </a:pPr>
            <a:r>
              <a:rPr lang="zh-CN" altLang="en-US" sz="2200" b="1" dirty="0">
                <a:solidFill>
                  <a:srgbClr val="C00000"/>
                </a:solidFill>
                <a:latin typeface="楷体" panose="02010609060101010101" pitchFamily="49" charset="-122"/>
                <a:ea typeface="楷体" panose="02010609060101010101" pitchFamily="49" charset="-122"/>
              </a:rPr>
              <a:t>个人信息、数据和网络虚拟财产受法律保护（第一百一十一条、</a:t>
            </a:r>
            <a:r>
              <a:rPr lang="zh-CN" altLang="zh-CN" sz="2200" b="1" dirty="0">
                <a:solidFill>
                  <a:srgbClr val="C00000"/>
                </a:solidFill>
                <a:latin typeface="楷体" panose="02010609060101010101" pitchFamily="49" charset="-122"/>
                <a:ea typeface="楷体" panose="02010609060101010101" pitchFamily="49" charset="-122"/>
              </a:rPr>
              <a:t>第一百二十七条</a:t>
            </a:r>
            <a:r>
              <a:rPr lang="zh-CN" altLang="en-US" sz="2200" b="1" dirty="0">
                <a:solidFill>
                  <a:srgbClr val="C00000"/>
                </a:solidFill>
                <a:latin typeface="楷体" panose="02010609060101010101" pitchFamily="49" charset="-122"/>
                <a:ea typeface="楷体" panose="02010609060101010101" pitchFamily="49" charset="-122"/>
              </a:rPr>
              <a:t>）</a:t>
            </a:r>
            <a:r>
              <a:rPr lang="en-US" altLang="zh-CN" sz="2200" b="1" dirty="0">
                <a:solidFill>
                  <a:srgbClr val="C00000"/>
                </a:solidFill>
                <a:latin typeface="楷体" panose="02010609060101010101" pitchFamily="49" charset="-122"/>
                <a:ea typeface="楷体" panose="02010609060101010101" pitchFamily="49" charset="-122"/>
              </a:rPr>
              <a:t>——</a:t>
            </a:r>
            <a:r>
              <a:rPr lang="zh-CN" altLang="en-US" sz="2200" b="1" dirty="0">
                <a:solidFill>
                  <a:srgbClr val="C00000"/>
                </a:solidFill>
                <a:latin typeface="楷体" panose="02010609060101010101" pitchFamily="49" charset="-122"/>
                <a:ea typeface="楷体" panose="02010609060101010101" pitchFamily="49" charset="-122"/>
              </a:rPr>
              <a:t>互联网时代的需要</a:t>
            </a:r>
            <a:endParaRPr lang="en-US" altLang="zh-CN" sz="2200" b="1" dirty="0">
              <a:solidFill>
                <a:srgbClr val="C00000"/>
              </a:solidFill>
              <a:latin typeface="楷体" panose="02010609060101010101" pitchFamily="49" charset="-122"/>
              <a:ea typeface="楷体" panose="02010609060101010101" pitchFamily="49" charset="-122"/>
            </a:endParaRPr>
          </a:p>
          <a:p>
            <a:pPr marL="285750" indent="-285750">
              <a:lnSpc>
                <a:spcPts val="3300"/>
              </a:lnSpc>
              <a:buFont typeface="Wingdings" panose="05000000000000000000" pitchFamily="2" charset="2"/>
              <a:buChar char="Ø"/>
            </a:pPr>
            <a:r>
              <a:rPr lang="zh-CN" altLang="zh-CN" sz="2200" b="1" dirty="0">
                <a:solidFill>
                  <a:srgbClr val="7030A0"/>
                </a:solidFill>
                <a:latin typeface="楷体" panose="02010609060101010101" pitchFamily="49" charset="-122"/>
                <a:ea typeface="楷体" panose="02010609060101010101" pitchFamily="49" charset="-122"/>
              </a:rPr>
              <a:t>自然人的个人信息受法律保护</a:t>
            </a:r>
            <a:r>
              <a:rPr lang="zh-CN" altLang="zh-CN" sz="2200" b="1" dirty="0">
                <a:latin typeface="楷体" panose="02010609060101010101" pitchFamily="49" charset="-122"/>
                <a:ea typeface="楷体" panose="02010609060101010101" pitchFamily="49" charset="-122"/>
              </a:rPr>
              <a:t>。任何组织或者个人需要获取他人个人信息的，应当依法取得并确保信息安全，不得非法收集、使用、加工、传输他人个人信息，不得非法买卖、提供或者公开他人个人信息。</a:t>
            </a:r>
            <a:endParaRPr lang="en-US" altLang="zh-CN" sz="2200" b="1" dirty="0">
              <a:latin typeface="楷体" panose="02010609060101010101" pitchFamily="49" charset="-122"/>
              <a:ea typeface="楷体" panose="02010609060101010101" pitchFamily="49" charset="-122"/>
            </a:endParaRPr>
          </a:p>
          <a:p>
            <a:pPr marL="285750" indent="-285750">
              <a:lnSpc>
                <a:spcPts val="3300"/>
              </a:lnSpc>
              <a:buFont typeface="Wingdings" panose="05000000000000000000" pitchFamily="2" charset="2"/>
              <a:buChar char="Ø"/>
            </a:pPr>
            <a:r>
              <a:rPr lang="zh-CN" altLang="zh-CN" sz="2200" b="1" dirty="0">
                <a:latin typeface="楷体" panose="02010609060101010101" pitchFamily="49" charset="-122"/>
                <a:ea typeface="楷体" panose="02010609060101010101" pitchFamily="49" charset="-122"/>
              </a:rPr>
              <a:t>法律对</a:t>
            </a:r>
            <a:r>
              <a:rPr lang="zh-CN" altLang="zh-CN" sz="2200" b="1" dirty="0">
                <a:solidFill>
                  <a:srgbClr val="7030A0"/>
                </a:solidFill>
                <a:latin typeface="楷体" panose="02010609060101010101" pitchFamily="49" charset="-122"/>
                <a:ea typeface="楷体" panose="02010609060101010101" pitchFamily="49" charset="-122"/>
              </a:rPr>
              <a:t>数据、网络虚拟财产</a:t>
            </a:r>
            <a:r>
              <a:rPr lang="zh-CN" altLang="zh-CN" sz="2200" b="1" dirty="0">
                <a:latin typeface="楷体" panose="02010609060101010101" pitchFamily="49" charset="-122"/>
                <a:ea typeface="楷体" panose="02010609060101010101" pitchFamily="49" charset="-122"/>
              </a:rPr>
              <a:t>的保护有规定的，依照其规定。</a:t>
            </a:r>
            <a:endParaRPr lang="en-US" altLang="zh-CN" sz="22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true"/>
          <p:nvPr/>
        </p:nvSpPr>
        <p:spPr>
          <a:xfrm>
            <a:off x="827584" y="1695050"/>
            <a:ext cx="648072" cy="1759452"/>
          </a:xfrm>
          <a:prstGeom prst="rect">
            <a:avLst/>
          </a:prstGeom>
          <a:noFill/>
        </p:spPr>
        <p:txBody>
          <a:bodyPr vert="horz" wrap="square" lIns="91436" tIns="45718" rIns="91436" bIns="45718" rtlCol="0">
            <a:spAutoFit/>
          </a:bodyPr>
          <a:lstStyle/>
          <a:p>
            <a:pPr>
              <a:lnSpc>
                <a:spcPts val="6500"/>
              </a:lnSpc>
              <a:spcBef>
                <a:spcPts val="4200"/>
              </a:spcBef>
            </a:pPr>
            <a:r>
              <a:rPr lang="zh-CN" altLang="en-US" sz="5400" b="1" dirty="0">
                <a:solidFill>
                  <a:srgbClr val="C00000"/>
                </a:solidFill>
                <a:latin typeface="微软雅黑" pitchFamily="34" charset="-122"/>
                <a:ea typeface="微软雅黑" pitchFamily="34" charset="-122"/>
              </a:rPr>
              <a:t>目录</a:t>
            </a:r>
            <a:endParaRPr lang="zh-CN" altLang="en-US" sz="5400" b="1" dirty="0">
              <a:solidFill>
                <a:srgbClr val="C00000"/>
              </a:solidFill>
              <a:latin typeface="微软雅黑" pitchFamily="34" charset="-122"/>
              <a:ea typeface="微软雅黑" pitchFamily="34" charset="-122"/>
            </a:endParaRPr>
          </a:p>
        </p:txBody>
      </p:sp>
      <p:sp>
        <p:nvSpPr>
          <p:cNvPr id="8" name="TextBox 7"/>
          <p:cNvSpPr txBox="true"/>
          <p:nvPr/>
        </p:nvSpPr>
        <p:spPr>
          <a:xfrm>
            <a:off x="2390203" y="1366486"/>
            <a:ext cx="5544616" cy="584771"/>
          </a:xfrm>
          <a:prstGeom prst="rect">
            <a:avLst/>
          </a:prstGeom>
          <a:gradFill flip="none" rotWithShape="true">
            <a:gsLst>
              <a:gs pos="0">
                <a:srgbClr val="C00000">
                  <a:shade val="30000"/>
                  <a:satMod val="115000"/>
                </a:srgbClr>
              </a:gs>
              <a:gs pos="50000">
                <a:srgbClr val="C00000">
                  <a:shade val="67500"/>
                  <a:satMod val="115000"/>
                </a:srgbClr>
              </a:gs>
              <a:gs pos="100000">
                <a:srgbClr val="C00000">
                  <a:shade val="100000"/>
                  <a:satMod val="115000"/>
                </a:srgbClr>
              </a:gs>
            </a:gsLst>
            <a:lin ang="5400000" scaled="true"/>
            <a:tileRect/>
          </a:gradFill>
          <a:ln>
            <a:solidFill>
              <a:srgbClr val="C00000"/>
            </a:solidFill>
          </a:ln>
        </p:spPr>
        <p:txBody>
          <a:bodyPr wrap="square" lIns="91436" tIns="45718" rIns="91436" bIns="45718" rtlCol="0">
            <a:spAutoFit/>
          </a:bodyPr>
          <a:lstStyle/>
          <a:p>
            <a:r>
              <a:rPr lang="zh-CN" altLang="en-US" sz="3200" b="1" dirty="0">
                <a:solidFill>
                  <a:schemeClr val="bg1"/>
                </a:solidFill>
                <a:latin typeface="微软雅黑" pitchFamily="34" charset="-122"/>
                <a:ea typeface="微软雅黑" pitchFamily="34" charset="-122"/>
              </a:rPr>
              <a:t>民法典是什么？</a:t>
            </a:r>
            <a:endParaRPr lang="zh-CN" altLang="en-US" sz="3200" b="1" dirty="0">
              <a:solidFill>
                <a:schemeClr val="bg1"/>
              </a:solidFill>
              <a:latin typeface="微软雅黑" pitchFamily="34" charset="-122"/>
              <a:ea typeface="微软雅黑" pitchFamily="34" charset="-122"/>
            </a:endParaRPr>
          </a:p>
        </p:txBody>
      </p:sp>
      <p:sp>
        <p:nvSpPr>
          <p:cNvPr id="22" name="TextBox 21"/>
          <p:cNvSpPr txBox="true"/>
          <p:nvPr/>
        </p:nvSpPr>
        <p:spPr>
          <a:xfrm>
            <a:off x="2390203" y="2344309"/>
            <a:ext cx="5544616" cy="584771"/>
          </a:xfrm>
          <a:prstGeom prst="rect">
            <a:avLst/>
          </a:prstGeom>
          <a:gradFill flip="none" rotWithShape="true">
            <a:gsLst>
              <a:gs pos="0">
                <a:srgbClr val="C00000">
                  <a:shade val="30000"/>
                  <a:satMod val="115000"/>
                </a:srgbClr>
              </a:gs>
              <a:gs pos="50000">
                <a:srgbClr val="C00000">
                  <a:shade val="67500"/>
                  <a:satMod val="115000"/>
                </a:srgbClr>
              </a:gs>
              <a:gs pos="100000">
                <a:srgbClr val="C00000">
                  <a:shade val="100000"/>
                  <a:satMod val="115000"/>
                </a:srgbClr>
              </a:gs>
            </a:gsLst>
            <a:lin ang="5400000" scaled="true"/>
            <a:tileRect/>
          </a:gradFill>
          <a:ln>
            <a:solidFill>
              <a:srgbClr val="C00000"/>
            </a:solidFill>
          </a:ln>
        </p:spPr>
        <p:txBody>
          <a:bodyPr wrap="square" lIns="91436" tIns="45718" rIns="91436" bIns="45718" rtlCol="0">
            <a:spAutoFit/>
          </a:bodyPr>
          <a:lstStyle/>
          <a:p>
            <a:r>
              <a:rPr lang="zh-CN" altLang="en-US" sz="3200" b="1" dirty="0">
                <a:solidFill>
                  <a:schemeClr val="bg1"/>
                </a:solidFill>
                <a:latin typeface="微软雅黑" pitchFamily="34" charset="-122"/>
                <a:ea typeface="微软雅黑" pitchFamily="34" charset="-122"/>
              </a:rPr>
              <a:t>习近平同志的学习指示</a:t>
            </a:r>
            <a:endParaRPr lang="zh-CN" altLang="en-US" sz="3200" b="1" dirty="0">
              <a:solidFill>
                <a:schemeClr val="bg1"/>
              </a:solidFill>
              <a:latin typeface="微软雅黑" pitchFamily="34" charset="-122"/>
              <a:ea typeface="微软雅黑" pitchFamily="34" charset="-122"/>
            </a:endParaRPr>
          </a:p>
        </p:txBody>
      </p:sp>
      <p:sp>
        <p:nvSpPr>
          <p:cNvPr id="24" name="TextBox 23"/>
          <p:cNvSpPr txBox="true"/>
          <p:nvPr/>
        </p:nvSpPr>
        <p:spPr>
          <a:xfrm>
            <a:off x="2390203" y="3402897"/>
            <a:ext cx="5616624" cy="584771"/>
          </a:xfrm>
          <a:prstGeom prst="rect">
            <a:avLst/>
          </a:prstGeom>
          <a:gradFill flip="none" rotWithShape="true">
            <a:gsLst>
              <a:gs pos="0">
                <a:srgbClr val="C00000">
                  <a:shade val="30000"/>
                  <a:satMod val="115000"/>
                </a:srgbClr>
              </a:gs>
              <a:gs pos="50000">
                <a:srgbClr val="C00000">
                  <a:shade val="67500"/>
                  <a:satMod val="115000"/>
                </a:srgbClr>
              </a:gs>
              <a:gs pos="100000">
                <a:srgbClr val="C00000">
                  <a:shade val="100000"/>
                  <a:satMod val="115000"/>
                </a:srgbClr>
              </a:gs>
            </a:gsLst>
            <a:lin ang="5400000" scaled="true"/>
            <a:tileRect/>
          </a:gradFill>
          <a:ln>
            <a:solidFill>
              <a:srgbClr val="C00000"/>
            </a:solidFill>
          </a:ln>
        </p:spPr>
        <p:txBody>
          <a:bodyPr wrap="square" lIns="91436" tIns="45718" rIns="91436" bIns="45718" rtlCol="0">
            <a:spAutoFit/>
          </a:bodyPr>
          <a:lstStyle/>
          <a:p>
            <a:pPr lvl="0"/>
            <a:r>
              <a:rPr lang="zh-CN" altLang="en-US" sz="3200" b="1" dirty="0">
                <a:solidFill>
                  <a:prstClr val="white"/>
                </a:solidFill>
                <a:latin typeface="微软雅黑" pitchFamily="34" charset="-122"/>
                <a:ea typeface="微软雅黑" pitchFamily="34" charset="-122"/>
              </a:rPr>
              <a:t>民法典的主要内容</a:t>
            </a:r>
            <a:endParaRPr lang="zh-CN" altLang="en-US" sz="3200" b="1" dirty="0">
              <a:solidFill>
                <a:prstClr val="white"/>
              </a:solidFill>
              <a:latin typeface="微软雅黑" pitchFamily="34" charset="-122"/>
              <a:ea typeface="微软雅黑" pitchFamily="34" charset="-122"/>
            </a:endParaRPr>
          </a:p>
        </p:txBody>
      </p:sp>
      <p:pic>
        <p:nvPicPr>
          <p:cNvPr id="2" name="图片 1"/>
          <p:cNvPicPr>
            <a:picLocks noChangeAspect="true"/>
          </p:cNvPicPr>
          <p:nvPr/>
        </p:nvPicPr>
        <p:blipFill>
          <a:blip r:embed="rId1" cstate="email"/>
          <a:stretch>
            <a:fillRect/>
          </a:stretch>
        </p:blipFill>
        <p:spPr>
          <a:xfrm>
            <a:off x="1763688" y="1203598"/>
            <a:ext cx="662312" cy="719162"/>
          </a:xfrm>
          <a:prstGeom prst="rect">
            <a:avLst/>
          </a:prstGeom>
        </p:spPr>
      </p:pic>
      <p:pic>
        <p:nvPicPr>
          <p:cNvPr id="20" name="图片 19"/>
          <p:cNvPicPr>
            <a:picLocks noChangeAspect="true"/>
          </p:cNvPicPr>
          <p:nvPr/>
        </p:nvPicPr>
        <p:blipFill>
          <a:blip r:embed="rId1" cstate="email"/>
          <a:stretch>
            <a:fillRect/>
          </a:stretch>
        </p:blipFill>
        <p:spPr>
          <a:xfrm>
            <a:off x="1727891" y="2298630"/>
            <a:ext cx="662312" cy="719162"/>
          </a:xfrm>
          <a:prstGeom prst="rect">
            <a:avLst/>
          </a:prstGeom>
        </p:spPr>
      </p:pic>
      <p:pic>
        <p:nvPicPr>
          <p:cNvPr id="21" name="图片 20"/>
          <p:cNvPicPr>
            <a:picLocks noChangeAspect="true"/>
          </p:cNvPicPr>
          <p:nvPr/>
        </p:nvPicPr>
        <p:blipFill>
          <a:blip r:embed="rId1" cstate="email"/>
          <a:stretch>
            <a:fillRect/>
          </a:stretch>
        </p:blipFill>
        <p:spPr>
          <a:xfrm>
            <a:off x="1749448" y="3365601"/>
            <a:ext cx="662312" cy="719162"/>
          </a:xfrm>
          <a:prstGeom prst="rect">
            <a:avLst/>
          </a:prstGeom>
        </p:spPr>
      </p:pic>
      <p:pic>
        <p:nvPicPr>
          <p:cNvPr id="10" name="图片 9"/>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Tree>
    <p:custDataLst>
      <p:tags r:id="rId3"/>
    </p:custData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总则</a:t>
            </a:r>
            <a:endParaRPr lang="zh-CN" altLang="en-US" sz="3000" b="1" dirty="0">
              <a:latin typeface="微软雅黑" pitchFamily="34" charset="-122"/>
              <a:ea typeface="微软雅黑" pitchFamily="34" charset="-122"/>
            </a:endParaRPr>
          </a:p>
        </p:txBody>
      </p:sp>
      <p:sp>
        <p:nvSpPr>
          <p:cNvPr id="2" name="文本框 1"/>
          <p:cNvSpPr txBox="true"/>
          <p:nvPr/>
        </p:nvSpPr>
        <p:spPr>
          <a:xfrm>
            <a:off x="323528" y="924277"/>
            <a:ext cx="8424936" cy="3213380"/>
          </a:xfrm>
          <a:prstGeom prst="rect">
            <a:avLst/>
          </a:prstGeom>
          <a:noFill/>
        </p:spPr>
        <p:txBody>
          <a:bodyPr wrap="square" rtlCol="0">
            <a:spAutoFit/>
          </a:bodyPr>
          <a:lstStyle/>
          <a:p>
            <a:pPr marL="285750" indent="-285750">
              <a:lnSpc>
                <a:spcPts val="3000"/>
              </a:lnSpc>
              <a:buFont typeface="Wingdings" panose="05000000000000000000" pitchFamily="2" charset="2"/>
              <a:buChar char="l"/>
            </a:pPr>
            <a:r>
              <a:rPr lang="zh-CN" altLang="en-US" sz="2400" b="1" dirty="0">
                <a:solidFill>
                  <a:srgbClr val="C00000"/>
                </a:solidFill>
                <a:latin typeface="楷体" panose="02010609060101010101" pitchFamily="49" charset="-122"/>
                <a:ea typeface="楷体" panose="02010609060101010101" pitchFamily="49" charset="-122"/>
              </a:rPr>
              <a:t>倡导见义勇为、乐于助人（</a:t>
            </a:r>
            <a:r>
              <a:rPr lang="zh-CN" altLang="zh-CN" sz="2400" b="1" dirty="0">
                <a:solidFill>
                  <a:srgbClr val="C00000"/>
                </a:solidFill>
                <a:latin typeface="楷体" panose="02010609060101010101" pitchFamily="49" charset="-122"/>
                <a:ea typeface="楷体" panose="02010609060101010101" pitchFamily="49" charset="-122"/>
              </a:rPr>
              <a:t>第一百八十四条</a:t>
            </a:r>
            <a:r>
              <a:rPr lang="zh-CN" altLang="en-US" sz="2400" b="1" dirty="0">
                <a:solidFill>
                  <a:srgbClr val="C00000"/>
                </a:solidFill>
                <a:latin typeface="楷体" panose="02010609060101010101" pitchFamily="49" charset="-122"/>
                <a:ea typeface="楷体" panose="02010609060101010101" pitchFamily="49" charset="-122"/>
              </a:rPr>
              <a:t>）</a:t>
            </a:r>
            <a:r>
              <a:rPr lang="en-US" altLang="zh-CN" sz="2400" b="1" dirty="0">
                <a:solidFill>
                  <a:srgbClr val="C00000"/>
                </a:solidFill>
                <a:latin typeface="楷体" panose="02010609060101010101" pitchFamily="49" charset="-122"/>
                <a:ea typeface="楷体" panose="02010609060101010101" pitchFamily="49" charset="-122"/>
              </a:rPr>
              <a:t>——</a:t>
            </a:r>
            <a:r>
              <a:rPr lang="zh-CN" altLang="en-US" sz="2400" b="1" dirty="0">
                <a:solidFill>
                  <a:srgbClr val="C00000"/>
                </a:solidFill>
                <a:latin typeface="楷体" panose="02010609060101010101" pitchFamily="49" charset="-122"/>
                <a:ea typeface="楷体" panose="02010609060101010101" pitchFamily="49" charset="-122"/>
              </a:rPr>
              <a:t>免除见义勇为者的后顾之忧</a:t>
            </a:r>
            <a:endParaRPr lang="en-US" altLang="zh-CN" sz="2400" b="1" dirty="0">
              <a:solidFill>
                <a:srgbClr val="C00000"/>
              </a:solidFill>
              <a:latin typeface="楷体" panose="02010609060101010101" pitchFamily="49" charset="-122"/>
              <a:ea typeface="楷体" panose="02010609060101010101" pitchFamily="49" charset="-122"/>
            </a:endParaRPr>
          </a:p>
          <a:p>
            <a:pPr>
              <a:lnSpc>
                <a:spcPts val="3000"/>
              </a:lnSpc>
            </a:pPr>
            <a:r>
              <a:rPr lang="en-US" altLang="zh-CN" sz="2400" b="1" dirty="0">
                <a:latin typeface="楷体" panose="02010609060101010101" pitchFamily="49" charset="-122"/>
                <a:ea typeface="楷体" panose="02010609060101010101" pitchFamily="49" charset="-122"/>
              </a:rPr>
              <a:t>   </a:t>
            </a:r>
            <a:r>
              <a:rPr lang="zh-CN" altLang="zh-CN" sz="2400" b="1" dirty="0">
                <a:latin typeface="楷体" panose="02010609060101010101" pitchFamily="49" charset="-122"/>
                <a:ea typeface="楷体" panose="02010609060101010101" pitchFamily="49" charset="-122"/>
              </a:rPr>
              <a:t>因自愿实施</a:t>
            </a:r>
            <a:r>
              <a:rPr lang="zh-CN" altLang="zh-CN" sz="2400" b="1" dirty="0">
                <a:solidFill>
                  <a:srgbClr val="7030A0"/>
                </a:solidFill>
                <a:latin typeface="楷体" panose="02010609060101010101" pitchFamily="49" charset="-122"/>
                <a:ea typeface="楷体" panose="02010609060101010101" pitchFamily="49" charset="-122"/>
              </a:rPr>
              <a:t>紧急救助行为</a:t>
            </a:r>
            <a:r>
              <a:rPr lang="zh-CN" altLang="zh-CN" sz="2400" b="1" dirty="0">
                <a:latin typeface="楷体" panose="02010609060101010101" pitchFamily="49" charset="-122"/>
                <a:ea typeface="楷体" panose="02010609060101010101" pitchFamily="49" charset="-122"/>
              </a:rPr>
              <a:t>造成受助人损害的，救助人不承担民事责任。</a:t>
            </a:r>
            <a:endParaRPr lang="zh-CN" altLang="zh-CN" sz="2400" b="1" dirty="0">
              <a:latin typeface="楷体" panose="02010609060101010101" pitchFamily="49" charset="-122"/>
              <a:ea typeface="楷体" panose="02010609060101010101" pitchFamily="49" charset="-122"/>
            </a:endParaRPr>
          </a:p>
          <a:p>
            <a:pPr marL="285750" indent="-285750">
              <a:lnSpc>
                <a:spcPts val="3200"/>
              </a:lnSpc>
              <a:buFont typeface="Wingdings" panose="05000000000000000000" pitchFamily="2" charset="2"/>
              <a:buChar char="l"/>
            </a:pPr>
            <a:r>
              <a:rPr lang="zh-CN" altLang="en-US" sz="2400" b="1" dirty="0">
                <a:solidFill>
                  <a:srgbClr val="C00000"/>
                </a:solidFill>
                <a:latin typeface="楷体" panose="02010609060101010101" pitchFamily="49" charset="-122"/>
                <a:ea typeface="楷体" panose="02010609060101010101" pitchFamily="49" charset="-122"/>
              </a:rPr>
              <a:t>延长对未成年遭性侵的法律保护时间（</a:t>
            </a:r>
            <a:r>
              <a:rPr lang="zh-CN" altLang="zh-CN" sz="2400" b="1" dirty="0">
                <a:solidFill>
                  <a:srgbClr val="C00000"/>
                </a:solidFill>
                <a:latin typeface="楷体" panose="02010609060101010101" pitchFamily="49" charset="-122"/>
                <a:ea typeface="楷体" panose="02010609060101010101" pitchFamily="49" charset="-122"/>
              </a:rPr>
              <a:t>第一百九十一条</a:t>
            </a:r>
            <a:r>
              <a:rPr lang="zh-CN" altLang="en-US" sz="2400" b="1" dirty="0">
                <a:solidFill>
                  <a:srgbClr val="C00000"/>
                </a:solidFill>
                <a:latin typeface="楷体" panose="02010609060101010101" pitchFamily="49" charset="-122"/>
                <a:ea typeface="楷体" panose="02010609060101010101" pitchFamily="49" charset="-122"/>
              </a:rPr>
              <a:t>）</a:t>
            </a:r>
            <a:r>
              <a:rPr lang="en-US" altLang="zh-CN" sz="2400" b="1" dirty="0">
                <a:solidFill>
                  <a:srgbClr val="C00000"/>
                </a:solidFill>
                <a:latin typeface="楷体" panose="02010609060101010101" pitchFamily="49" charset="-122"/>
                <a:ea typeface="楷体" panose="02010609060101010101" pitchFamily="49" charset="-122"/>
              </a:rPr>
              <a:t>——</a:t>
            </a:r>
            <a:r>
              <a:rPr lang="zh-CN" altLang="en-US" sz="2400" b="1" dirty="0">
                <a:solidFill>
                  <a:srgbClr val="C00000"/>
                </a:solidFill>
                <a:latin typeface="楷体" panose="02010609060101010101" pitchFamily="49" charset="-122"/>
                <a:ea typeface="楷体" panose="02010609060101010101" pitchFamily="49" charset="-122"/>
              </a:rPr>
              <a:t>加大对未成年人的保护</a:t>
            </a:r>
            <a:endParaRPr lang="en-US" altLang="zh-CN" sz="2400" b="1" dirty="0">
              <a:solidFill>
                <a:srgbClr val="C00000"/>
              </a:solidFill>
              <a:latin typeface="楷体" panose="02010609060101010101" pitchFamily="49" charset="-122"/>
              <a:ea typeface="楷体" panose="02010609060101010101" pitchFamily="49" charset="-122"/>
            </a:endParaRPr>
          </a:p>
          <a:p>
            <a:pPr>
              <a:lnSpc>
                <a:spcPts val="3200"/>
              </a:lnSpc>
            </a:pPr>
            <a:r>
              <a:rPr lang="zh-CN" altLang="zh-CN" sz="2400"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未成年人遭受性侵害的损害赔偿请求权的诉讼时效期间，自受害人年满十八周岁之日起计算。</a:t>
            </a:r>
            <a:endParaRPr lang="zh-CN" altLang="zh-CN" sz="20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物权编</a:t>
            </a:r>
            <a:endParaRPr lang="zh-CN" altLang="en-US" sz="3000" b="1" dirty="0">
              <a:latin typeface="微软雅黑" pitchFamily="34" charset="-122"/>
              <a:ea typeface="微软雅黑" pitchFamily="34" charset="-122"/>
            </a:endParaRPr>
          </a:p>
        </p:txBody>
      </p:sp>
      <p:graphicFrame>
        <p:nvGraphicFramePr>
          <p:cNvPr id="6" name="图示 5"/>
          <p:cNvGraphicFramePr/>
          <p:nvPr/>
        </p:nvGraphicFramePr>
        <p:xfrm>
          <a:off x="719572" y="1051872"/>
          <a:ext cx="770485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物权编</a:t>
            </a:r>
            <a:endParaRPr lang="zh-CN" altLang="en-US" sz="3000" b="1" dirty="0">
              <a:latin typeface="微软雅黑" pitchFamily="34" charset="-122"/>
              <a:ea typeface="微软雅黑" pitchFamily="34" charset="-122"/>
            </a:endParaRPr>
          </a:p>
        </p:txBody>
      </p:sp>
      <p:sp>
        <p:nvSpPr>
          <p:cNvPr id="3" name="TextBox 2"/>
          <p:cNvSpPr txBox="true"/>
          <p:nvPr/>
        </p:nvSpPr>
        <p:spPr>
          <a:xfrm>
            <a:off x="251520" y="843558"/>
            <a:ext cx="8496944" cy="3554819"/>
          </a:xfrm>
          <a:prstGeom prst="rect">
            <a:avLst/>
          </a:prstGeom>
          <a:noFill/>
        </p:spPr>
        <p:txBody>
          <a:bodyPr wrap="square" rtlCol="0">
            <a:spAutoFit/>
          </a:bodyPr>
          <a:lstStyle/>
          <a:p>
            <a:pPr marL="285750" indent="-285750">
              <a:lnSpc>
                <a:spcPts val="3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调整对象（</a:t>
            </a:r>
            <a:r>
              <a:rPr lang="zh-CN" altLang="zh-CN" sz="2300" b="1" dirty="0">
                <a:solidFill>
                  <a:srgbClr val="FF0000"/>
                </a:solidFill>
                <a:latin typeface="楷体" panose="02010609060101010101" pitchFamily="49" charset="-122"/>
                <a:ea typeface="楷体" panose="02010609060101010101" pitchFamily="49" charset="-122"/>
              </a:rPr>
              <a:t>第二百零五条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物权编调整的社会关系</a:t>
            </a:r>
            <a:endParaRPr lang="en-US" altLang="zh-CN" sz="2300" b="1" dirty="0">
              <a:solidFill>
                <a:srgbClr val="FF0000"/>
              </a:solidFill>
              <a:latin typeface="楷体" panose="02010609060101010101" pitchFamily="49" charset="-122"/>
              <a:ea typeface="楷体" panose="02010609060101010101" pitchFamily="49" charset="-122"/>
            </a:endParaRPr>
          </a:p>
          <a:p>
            <a:pPr>
              <a:lnSpc>
                <a:spcPts val="3000"/>
              </a:lnSpc>
            </a:pPr>
            <a:r>
              <a:rPr lang="zh-CN" altLang="zh-CN" dirty="0"/>
              <a:t>  </a:t>
            </a:r>
            <a:r>
              <a:rPr lang="zh-CN" altLang="zh-CN" sz="2000" b="1" dirty="0">
                <a:latin typeface="楷体" panose="02010609060101010101" pitchFamily="49" charset="-122"/>
                <a:ea typeface="楷体" panose="02010609060101010101" pitchFamily="49" charset="-122"/>
              </a:rPr>
              <a:t>本编调整因物的归属和利用产生的民事关系</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marL="285750" indent="-285750">
              <a:lnSpc>
                <a:spcPts val="3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不动产物权（</a:t>
            </a:r>
            <a:r>
              <a:rPr lang="zh-CN" altLang="zh-CN" sz="2300" b="1" dirty="0">
                <a:solidFill>
                  <a:srgbClr val="FF0000"/>
                </a:solidFill>
                <a:latin typeface="楷体" panose="02010609060101010101" pitchFamily="49" charset="-122"/>
                <a:ea typeface="楷体" panose="02010609060101010101" pitchFamily="49" charset="-122"/>
              </a:rPr>
              <a:t>第二百零九条</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登记</a:t>
            </a:r>
            <a:endParaRPr lang="en-US" altLang="zh-CN" sz="2300" b="1" dirty="0">
              <a:solidFill>
                <a:srgbClr val="FF0000"/>
              </a:solidFill>
              <a:latin typeface="楷体" panose="02010609060101010101" pitchFamily="49" charset="-122"/>
              <a:ea typeface="楷体" panose="02010609060101010101" pitchFamily="49" charset="-122"/>
            </a:endParaRPr>
          </a:p>
          <a:p>
            <a:pPr>
              <a:lnSpc>
                <a:spcPts val="3000"/>
              </a:lnSpc>
            </a:pPr>
            <a:r>
              <a:rPr lang="zh-CN" altLang="zh-CN" dirty="0"/>
              <a:t>  </a:t>
            </a:r>
            <a:r>
              <a:rPr lang="zh-CN" altLang="zh-CN" sz="2000" b="1" dirty="0">
                <a:latin typeface="楷体" panose="02010609060101010101" pitchFamily="49" charset="-122"/>
                <a:ea typeface="楷体" panose="02010609060101010101" pitchFamily="49" charset="-122"/>
              </a:rPr>
              <a:t>不动产物权的设立、变更、转让和消灭，经依法登记，发生效力；未经登记，不发生效力，但是法律另有规定的除外。</a:t>
            </a:r>
            <a:endParaRPr lang="zh-CN" altLang="zh-CN" sz="2000" b="1" dirty="0">
              <a:latin typeface="楷体" panose="02010609060101010101" pitchFamily="49" charset="-122"/>
              <a:ea typeface="楷体" panose="02010609060101010101" pitchFamily="49" charset="-122"/>
            </a:endParaRPr>
          </a:p>
          <a:p>
            <a:pPr marL="285750" indent="-285750">
              <a:lnSpc>
                <a:spcPts val="3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动产物权（</a:t>
            </a:r>
            <a:r>
              <a:rPr lang="zh-CN" altLang="zh-CN" sz="2300" b="1" dirty="0">
                <a:solidFill>
                  <a:srgbClr val="FF0000"/>
                </a:solidFill>
                <a:latin typeface="楷体" panose="02010609060101010101" pitchFamily="49" charset="-122"/>
                <a:ea typeface="楷体" panose="02010609060101010101" pitchFamily="49" charset="-122"/>
              </a:rPr>
              <a:t>第二百二十四条</a:t>
            </a:r>
            <a:r>
              <a:rPr lang="zh-CN" altLang="en-US" sz="2300" b="1" dirty="0">
                <a:solidFill>
                  <a:srgbClr val="FF0000"/>
                </a:solidFill>
                <a:latin typeface="楷体" panose="02010609060101010101" pitchFamily="49" charset="-122"/>
                <a:ea typeface="楷体" panose="02010609060101010101" pitchFamily="49" charset="-122"/>
              </a:rPr>
              <a:t>、</a:t>
            </a:r>
            <a:r>
              <a:rPr lang="zh-CN" altLang="zh-CN" sz="2300" b="1" dirty="0">
                <a:solidFill>
                  <a:srgbClr val="FF0000"/>
                </a:solidFill>
                <a:latin typeface="楷体" panose="02010609060101010101" pitchFamily="49" charset="-122"/>
                <a:ea typeface="楷体" panose="02010609060101010101" pitchFamily="49" charset="-122"/>
              </a:rPr>
              <a:t>第二百二十五条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交付</a:t>
            </a:r>
            <a:endParaRPr lang="en-US" altLang="zh-CN" sz="2300" b="1" dirty="0">
              <a:solidFill>
                <a:srgbClr val="FF0000"/>
              </a:solidFill>
              <a:latin typeface="楷体" panose="02010609060101010101" pitchFamily="49" charset="-122"/>
              <a:ea typeface="楷体" panose="02010609060101010101" pitchFamily="49" charset="-122"/>
            </a:endParaRPr>
          </a:p>
          <a:p>
            <a:pPr>
              <a:lnSpc>
                <a:spcPts val="3000"/>
              </a:lnSpc>
            </a:pPr>
            <a:r>
              <a:rPr lang="zh-CN" altLang="zh-CN" dirty="0"/>
              <a:t>  </a:t>
            </a:r>
            <a:r>
              <a:rPr lang="en-US" altLang="zh-CN" dirty="0"/>
              <a:t>  </a:t>
            </a:r>
            <a:r>
              <a:rPr lang="zh-CN" altLang="zh-CN" sz="2000" b="1" dirty="0">
                <a:latin typeface="楷体" panose="02010609060101010101" pitchFamily="49" charset="-122"/>
                <a:ea typeface="楷体" panose="02010609060101010101" pitchFamily="49" charset="-122"/>
              </a:rPr>
              <a:t>动产物权的设立和转让，自交付时发生效力，但是法律另有规定的除外。</a:t>
            </a:r>
            <a:endParaRPr lang="en-US" altLang="zh-CN" sz="2000" b="1" dirty="0">
              <a:latin typeface="楷体" panose="02010609060101010101" pitchFamily="49" charset="-122"/>
              <a:ea typeface="楷体" panose="02010609060101010101" pitchFamily="49" charset="-122"/>
            </a:endParaRPr>
          </a:p>
          <a:p>
            <a:pPr>
              <a:lnSpc>
                <a:spcPts val="3000"/>
              </a:lnSpc>
            </a:pPr>
            <a:r>
              <a:rPr lang="zh-CN" altLang="zh-CN" sz="2000" b="1" dirty="0">
                <a:latin typeface="楷体" panose="02010609060101010101" pitchFamily="49" charset="-122"/>
                <a:ea typeface="楷体" panose="02010609060101010101" pitchFamily="49" charset="-122"/>
              </a:rPr>
              <a:t>  </a:t>
            </a:r>
            <a:r>
              <a:rPr lang="en-US" altLang="zh-CN" sz="2000"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船舶、航空器和机动车等的物权的设立、变更、转让和消灭，未经登记，不得对抗善意第三人。</a:t>
            </a:r>
            <a:endParaRPr lang="zh-CN" altLang="zh-CN" sz="20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物权编</a:t>
            </a:r>
            <a:endParaRPr lang="zh-CN" altLang="en-US" sz="3000" b="1" dirty="0">
              <a:latin typeface="微软雅黑" pitchFamily="34" charset="-122"/>
              <a:ea typeface="微软雅黑" pitchFamily="34" charset="-122"/>
            </a:endParaRPr>
          </a:p>
        </p:txBody>
      </p:sp>
      <p:sp>
        <p:nvSpPr>
          <p:cNvPr id="2" name="矩形 1"/>
          <p:cNvSpPr/>
          <p:nvPr/>
        </p:nvSpPr>
        <p:spPr>
          <a:xfrm>
            <a:off x="323528" y="1059582"/>
            <a:ext cx="8208912" cy="2663934"/>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财产征用（</a:t>
            </a:r>
            <a:r>
              <a:rPr lang="zh-CN" altLang="zh-CN" sz="2300" b="1" dirty="0">
                <a:solidFill>
                  <a:srgbClr val="FF0000"/>
                </a:solidFill>
                <a:latin typeface="楷体" panose="02010609060101010101" pitchFamily="49" charset="-122"/>
                <a:ea typeface="楷体" panose="02010609060101010101" pitchFamily="49" charset="-122"/>
              </a:rPr>
              <a:t>第二百四十五条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原因有调整</a:t>
            </a:r>
            <a:endParaRPr lang="en-US" altLang="zh-CN" sz="2300" b="1" dirty="0">
              <a:solidFill>
                <a:srgbClr val="FF0000"/>
              </a:solidFill>
              <a:latin typeface="楷体" panose="02010609060101010101" pitchFamily="49" charset="-122"/>
              <a:ea typeface="楷体" panose="02010609060101010101" pitchFamily="49" charset="-122"/>
            </a:endParaRPr>
          </a:p>
          <a:p>
            <a:pPr>
              <a:lnSpc>
                <a:spcPct val="150000"/>
              </a:lnSpc>
            </a:pPr>
            <a:r>
              <a:rPr lang="zh-CN" altLang="zh-CN" sz="2300" dirty="0">
                <a:latin typeface="楷体" panose="02010609060101010101" pitchFamily="49" charset="-122"/>
                <a:ea typeface="楷体" panose="02010609060101010101" pitchFamily="49" charset="-122"/>
              </a:rPr>
              <a:t>  </a:t>
            </a:r>
            <a:r>
              <a:rPr lang="zh-CN" altLang="zh-CN" sz="2300" b="1" dirty="0">
                <a:latin typeface="楷体" panose="02010609060101010101" pitchFamily="49" charset="-122"/>
                <a:ea typeface="楷体" panose="02010609060101010101" pitchFamily="49" charset="-122"/>
              </a:rPr>
              <a:t>因抢险救灾、</a:t>
            </a:r>
            <a:r>
              <a:rPr lang="zh-CN" altLang="zh-CN" sz="2300" b="1" dirty="0">
                <a:solidFill>
                  <a:srgbClr val="FF0000"/>
                </a:solidFill>
                <a:latin typeface="楷体" panose="02010609060101010101" pitchFamily="49" charset="-122"/>
                <a:ea typeface="楷体" panose="02010609060101010101" pitchFamily="49" charset="-122"/>
              </a:rPr>
              <a:t>疫情防控</a:t>
            </a:r>
            <a:r>
              <a:rPr lang="zh-CN" altLang="zh-CN" sz="2300" b="1" dirty="0">
                <a:latin typeface="楷体" panose="02010609060101010101" pitchFamily="49" charset="-122"/>
                <a:ea typeface="楷体" panose="02010609060101010101" pitchFamily="49" charset="-122"/>
              </a:rPr>
              <a:t>等紧急需要，依照法律规定的权限和程序可以征用组织、个人的不动产或者动产。被征用的不动产或者动产使用后，应当返还被征用人。组织、个人的不动产或者动产被征用或者征用后毁损、灭失的，应当给予补偿。</a:t>
            </a:r>
            <a:endParaRPr lang="en-US" altLang="zh-CN" sz="23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443958"/>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物权编</a:t>
            </a:r>
            <a:endParaRPr lang="zh-CN" altLang="en-US" sz="3000" b="1" dirty="0">
              <a:latin typeface="微软雅黑" pitchFamily="34" charset="-122"/>
              <a:ea typeface="微软雅黑" pitchFamily="34" charset="-122"/>
            </a:endParaRPr>
          </a:p>
        </p:txBody>
      </p:sp>
      <p:sp>
        <p:nvSpPr>
          <p:cNvPr id="2" name="矩形 1"/>
          <p:cNvSpPr/>
          <p:nvPr/>
        </p:nvSpPr>
        <p:spPr>
          <a:xfrm>
            <a:off x="395536" y="924277"/>
            <a:ext cx="8496944" cy="3543278"/>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2000" b="1" dirty="0">
                <a:solidFill>
                  <a:srgbClr val="FF0000"/>
                </a:solidFill>
                <a:latin typeface="楷体" panose="02010609060101010101" pitchFamily="49" charset="-122"/>
                <a:ea typeface="楷体" panose="02010609060101010101" pitchFamily="49" charset="-122"/>
              </a:rPr>
              <a:t>小区业主共同管理权（</a:t>
            </a:r>
            <a:r>
              <a:rPr lang="zh-CN" altLang="zh-CN" sz="2000" b="1" dirty="0">
                <a:solidFill>
                  <a:srgbClr val="FF0000"/>
                </a:solidFill>
                <a:latin typeface="楷体" panose="02010609060101010101" pitchFamily="49" charset="-122"/>
                <a:ea typeface="楷体" panose="02010609060101010101" pitchFamily="49" charset="-122"/>
              </a:rPr>
              <a:t>第二百七十一条</a:t>
            </a:r>
            <a:r>
              <a:rPr lang="zh-CN" altLang="en-US" sz="2000" b="1" dirty="0">
                <a:solidFill>
                  <a:srgbClr val="FF0000"/>
                </a:solidFill>
                <a:latin typeface="楷体" panose="02010609060101010101" pitchFamily="49" charset="-122"/>
                <a:ea typeface="楷体" panose="02010609060101010101" pitchFamily="49" charset="-122"/>
              </a:rPr>
              <a:t>、</a:t>
            </a:r>
            <a:r>
              <a:rPr lang="zh-CN" altLang="zh-CN" sz="2000" b="1" dirty="0">
                <a:solidFill>
                  <a:srgbClr val="FF0000"/>
                </a:solidFill>
                <a:latin typeface="楷体" panose="02010609060101010101" pitchFamily="49" charset="-122"/>
                <a:ea typeface="楷体" panose="02010609060101010101" pitchFamily="49" charset="-122"/>
              </a:rPr>
              <a:t>第二百七十八条</a:t>
            </a:r>
            <a:r>
              <a:rPr lang="zh-CN" altLang="en-US" sz="2000" b="1" dirty="0">
                <a:solidFill>
                  <a:srgbClr val="FF0000"/>
                </a:solidFill>
                <a:latin typeface="楷体" panose="02010609060101010101" pitchFamily="49" charset="-122"/>
                <a:ea typeface="楷体" panose="02010609060101010101" pitchFamily="49" charset="-122"/>
              </a:rPr>
              <a:t>、</a:t>
            </a:r>
            <a:r>
              <a:rPr lang="zh-CN" altLang="zh-CN" sz="2000" b="1" dirty="0">
                <a:solidFill>
                  <a:srgbClr val="FF0000"/>
                </a:solidFill>
                <a:latin typeface="楷体" panose="02010609060101010101" pitchFamily="49" charset="-122"/>
                <a:ea typeface="楷体" panose="02010609060101010101" pitchFamily="49" charset="-122"/>
              </a:rPr>
              <a:t>第二百八十一条</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根据物权法实施情况降低表决门槛</a:t>
            </a:r>
            <a:endParaRPr lang="en-US" altLang="zh-CN" sz="2000" b="1" dirty="0">
              <a:solidFill>
                <a:srgbClr val="FF0000"/>
              </a:solidFill>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Ø"/>
            </a:pPr>
            <a:r>
              <a:rPr lang="zh-CN" altLang="zh-CN" sz="1600" b="1" dirty="0">
                <a:latin typeface="楷体" panose="02010609060101010101" pitchFamily="49" charset="-122"/>
                <a:ea typeface="楷体" panose="02010609060101010101" pitchFamily="49" charset="-122"/>
              </a:rPr>
              <a:t>业主对建筑物内的住宅、经营性用房等专有部分享有所有权，</a:t>
            </a:r>
            <a:r>
              <a:rPr lang="zh-CN" altLang="zh-CN" sz="1600" b="1" dirty="0">
                <a:solidFill>
                  <a:srgbClr val="7030A0"/>
                </a:solidFill>
                <a:latin typeface="楷体" panose="02010609060101010101" pitchFamily="49" charset="-122"/>
                <a:ea typeface="楷体" panose="02010609060101010101" pitchFamily="49" charset="-122"/>
              </a:rPr>
              <a:t>对专有部分以外的共有部分享有共有和共同管理的权利</a:t>
            </a:r>
            <a:r>
              <a:rPr lang="zh-CN" altLang="zh-CN" sz="1600" b="1" dirty="0">
                <a:latin typeface="楷体" panose="02010609060101010101" pitchFamily="49" charset="-122"/>
                <a:ea typeface="楷体" panose="02010609060101010101" pitchFamily="49" charset="-122"/>
              </a:rPr>
              <a:t>。</a:t>
            </a:r>
            <a:endParaRPr lang="zh-CN" altLang="zh-CN" sz="1600" b="1" dirty="0">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Ø"/>
            </a:pPr>
            <a:r>
              <a:rPr lang="zh-CN" altLang="zh-CN" sz="1600" b="1" dirty="0">
                <a:latin typeface="楷体" panose="02010609060101010101" pitchFamily="49" charset="-122"/>
                <a:ea typeface="楷体" panose="02010609060101010101" pitchFamily="49" charset="-122"/>
              </a:rPr>
              <a:t> </a:t>
            </a:r>
            <a:r>
              <a:rPr lang="zh-CN" altLang="en-US" sz="1600" b="1" dirty="0">
                <a:solidFill>
                  <a:srgbClr val="FF0000"/>
                </a:solidFill>
                <a:latin typeface="楷体" panose="02010609060101010101" pitchFamily="49" charset="-122"/>
                <a:ea typeface="楷体" panose="02010609060101010101" pitchFamily="49" charset="-122"/>
              </a:rPr>
              <a:t>共同决定事项范围（</a:t>
            </a:r>
            <a:r>
              <a:rPr lang="en-US" altLang="zh-CN" sz="1600" b="1" dirty="0">
                <a:solidFill>
                  <a:srgbClr val="FF0000"/>
                </a:solidFill>
                <a:latin typeface="楷体" panose="02010609060101010101" pitchFamily="49" charset="-122"/>
                <a:ea typeface="楷体" panose="02010609060101010101" pitchFamily="49" charset="-122"/>
              </a:rPr>
              <a:t>9</a:t>
            </a:r>
            <a:r>
              <a:rPr lang="zh-CN" altLang="en-US" sz="1600" b="1" dirty="0">
                <a:solidFill>
                  <a:srgbClr val="FF0000"/>
                </a:solidFill>
                <a:latin typeface="楷体" panose="02010609060101010101" pitchFamily="49" charset="-122"/>
                <a:ea typeface="楷体" panose="02010609060101010101" pitchFamily="49" charset="-122"/>
              </a:rPr>
              <a:t>项）</a:t>
            </a:r>
            <a:r>
              <a:rPr lang="zh-CN" altLang="en-US" sz="1600" b="1" dirty="0">
                <a:latin typeface="楷体" panose="02010609060101010101" pitchFamily="49" charset="-122"/>
                <a:ea typeface="楷体" panose="02010609060101010101" pitchFamily="49" charset="-122"/>
              </a:rPr>
              <a:t>：</a:t>
            </a:r>
            <a:r>
              <a:rPr lang="zh-CN" altLang="zh-CN" sz="1600" b="1" dirty="0">
                <a:latin typeface="楷体" panose="02010609060101010101" pitchFamily="49" charset="-122"/>
                <a:ea typeface="楷体" panose="02010609060101010101" pitchFamily="49" charset="-122"/>
              </a:rPr>
              <a:t>制定和修改业主大会议事规则；制定和修改管理规约；选举业主委员会或者更换业主委员会成员；选聘和解聘物业服务企业或者其他管理人；使用建筑物及其附属设施的维修资金；</a:t>
            </a:r>
            <a:r>
              <a:rPr lang="zh-CN" altLang="zh-CN" sz="1600" b="1" dirty="0">
                <a:solidFill>
                  <a:srgbClr val="7030A0"/>
                </a:solidFill>
                <a:latin typeface="楷体" panose="02010609060101010101" pitchFamily="49" charset="-122"/>
                <a:ea typeface="楷体" panose="02010609060101010101" pitchFamily="49" charset="-122"/>
              </a:rPr>
              <a:t>筹集建筑物及其附属设施的维修资金；改建、重建建筑物及其附属设施；改变共有部分的用途或者利用共有部分从事经营活动；</a:t>
            </a:r>
            <a:r>
              <a:rPr lang="zh-CN" altLang="zh-CN" sz="1600" b="1" dirty="0">
                <a:latin typeface="楷体" panose="02010609060101010101" pitchFamily="49" charset="-122"/>
                <a:ea typeface="楷体" panose="02010609060101010101" pitchFamily="49" charset="-122"/>
              </a:rPr>
              <a:t>有关共有和共同管理权利的其他重大事项。</a:t>
            </a:r>
            <a:r>
              <a:rPr lang="zh-CN" altLang="en-US" sz="1600" b="1" dirty="0">
                <a:solidFill>
                  <a:srgbClr val="7030A0"/>
                </a:solidFill>
                <a:latin typeface="楷体" panose="02010609060101010101" pitchFamily="49" charset="-122"/>
                <a:ea typeface="楷体" panose="02010609060101010101" pitchFamily="49" charset="-122"/>
              </a:rPr>
              <a:t>（</a:t>
            </a:r>
            <a:r>
              <a:rPr lang="en-US" altLang="zh-CN" sz="1600" b="1" dirty="0">
                <a:solidFill>
                  <a:srgbClr val="7030A0"/>
                </a:solidFill>
                <a:latin typeface="楷体" panose="02010609060101010101" pitchFamily="49" charset="-122"/>
                <a:ea typeface="楷体" panose="02010609060101010101" pitchFamily="49" charset="-122"/>
              </a:rPr>
              <a:t>1-5</a:t>
            </a:r>
            <a:r>
              <a:rPr lang="zh-CN" altLang="en-US" sz="1600" b="1" dirty="0">
                <a:solidFill>
                  <a:srgbClr val="7030A0"/>
                </a:solidFill>
                <a:latin typeface="楷体" panose="02010609060101010101" pitchFamily="49" charset="-122"/>
                <a:ea typeface="楷体" panose="02010609060101010101" pitchFamily="49" charset="-122"/>
              </a:rPr>
              <a:t>项为一般事项，</a:t>
            </a:r>
            <a:r>
              <a:rPr lang="en-US" altLang="zh-CN" sz="1600" b="1" dirty="0">
                <a:solidFill>
                  <a:srgbClr val="7030A0"/>
                </a:solidFill>
                <a:latin typeface="楷体" panose="02010609060101010101" pitchFamily="49" charset="-122"/>
                <a:ea typeface="楷体" panose="02010609060101010101" pitchFamily="49" charset="-122"/>
              </a:rPr>
              <a:t>6-8</a:t>
            </a:r>
            <a:r>
              <a:rPr lang="zh-CN" altLang="en-US" sz="1600" b="1" dirty="0">
                <a:solidFill>
                  <a:srgbClr val="7030A0"/>
                </a:solidFill>
                <a:latin typeface="楷体" panose="02010609060101010101" pitchFamily="49" charset="-122"/>
                <a:ea typeface="楷体" panose="02010609060101010101" pitchFamily="49" charset="-122"/>
              </a:rPr>
              <a:t>项为特殊事项）</a:t>
            </a:r>
            <a:endParaRPr lang="en-US" altLang="zh-CN" sz="1600" b="1" dirty="0">
              <a:solidFill>
                <a:srgbClr val="7030A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443958"/>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物权编</a:t>
            </a:r>
            <a:endParaRPr lang="zh-CN" altLang="en-US" sz="3000" b="1" dirty="0">
              <a:latin typeface="微软雅黑" pitchFamily="34" charset="-122"/>
              <a:ea typeface="微软雅黑" pitchFamily="34" charset="-122"/>
            </a:endParaRPr>
          </a:p>
        </p:txBody>
      </p:sp>
      <p:sp>
        <p:nvSpPr>
          <p:cNvPr id="2" name="矩形 1"/>
          <p:cNvSpPr/>
          <p:nvPr/>
        </p:nvSpPr>
        <p:spPr>
          <a:xfrm>
            <a:off x="107504" y="843559"/>
            <a:ext cx="8928992" cy="3622595"/>
          </a:xfrm>
          <a:prstGeom prst="rect">
            <a:avLst/>
          </a:prstGeom>
        </p:spPr>
        <p:txBody>
          <a:bodyPr wrap="square">
            <a:spAutoFit/>
          </a:bodyPr>
          <a:lstStyle/>
          <a:p>
            <a:pPr marL="285750" indent="-285750">
              <a:buFont typeface="Wingdings" panose="05000000000000000000" pitchFamily="2" charset="2"/>
              <a:buChar char="l"/>
            </a:pPr>
            <a:r>
              <a:rPr lang="zh-CN" altLang="en-US" sz="2000" b="1" dirty="0">
                <a:solidFill>
                  <a:srgbClr val="FF0000"/>
                </a:solidFill>
                <a:latin typeface="楷体" panose="02010609060101010101" pitchFamily="49" charset="-122"/>
                <a:ea typeface="楷体" panose="02010609060101010101" pitchFamily="49" charset="-122"/>
              </a:rPr>
              <a:t>小区业主共同管理权（</a:t>
            </a:r>
            <a:r>
              <a:rPr lang="zh-CN" altLang="zh-CN" sz="2000" b="1" dirty="0">
                <a:solidFill>
                  <a:srgbClr val="FF0000"/>
                </a:solidFill>
                <a:latin typeface="楷体" panose="02010609060101010101" pitchFamily="49" charset="-122"/>
                <a:ea typeface="楷体" panose="02010609060101010101" pitchFamily="49" charset="-122"/>
              </a:rPr>
              <a:t>第二百七十一条</a:t>
            </a:r>
            <a:r>
              <a:rPr lang="zh-CN" altLang="en-US" sz="2000" b="1" dirty="0">
                <a:solidFill>
                  <a:srgbClr val="FF0000"/>
                </a:solidFill>
                <a:latin typeface="楷体" panose="02010609060101010101" pitchFamily="49" charset="-122"/>
                <a:ea typeface="楷体" panose="02010609060101010101" pitchFamily="49" charset="-122"/>
              </a:rPr>
              <a:t>、</a:t>
            </a:r>
            <a:r>
              <a:rPr lang="zh-CN" altLang="zh-CN" sz="2000" b="1" dirty="0">
                <a:solidFill>
                  <a:srgbClr val="FF0000"/>
                </a:solidFill>
                <a:latin typeface="楷体" panose="02010609060101010101" pitchFamily="49" charset="-122"/>
                <a:ea typeface="楷体" panose="02010609060101010101" pitchFamily="49" charset="-122"/>
              </a:rPr>
              <a:t>第二百七十八条</a:t>
            </a:r>
            <a:r>
              <a:rPr lang="zh-CN" altLang="en-US" sz="2000" b="1" dirty="0">
                <a:solidFill>
                  <a:srgbClr val="FF0000"/>
                </a:solidFill>
                <a:latin typeface="楷体" panose="02010609060101010101" pitchFamily="49" charset="-122"/>
                <a:ea typeface="楷体" panose="02010609060101010101" pitchFamily="49" charset="-122"/>
              </a:rPr>
              <a:t>、</a:t>
            </a:r>
            <a:r>
              <a:rPr lang="zh-CN" altLang="zh-CN" sz="2000" b="1" dirty="0">
                <a:solidFill>
                  <a:srgbClr val="FF0000"/>
                </a:solidFill>
                <a:latin typeface="楷体" panose="02010609060101010101" pitchFamily="49" charset="-122"/>
                <a:ea typeface="楷体" panose="02010609060101010101" pitchFamily="49" charset="-122"/>
              </a:rPr>
              <a:t>第二百八十一条</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根据物权法实施情况降低表决门槛</a:t>
            </a:r>
            <a:endParaRPr lang="en-US" altLang="zh-CN" sz="2000" b="1" dirty="0">
              <a:solidFill>
                <a:srgbClr val="FF0000"/>
              </a:solidFill>
              <a:latin typeface="楷体" panose="02010609060101010101" pitchFamily="49" charset="-122"/>
              <a:ea typeface="楷体" panose="02010609060101010101" pitchFamily="49" charset="-122"/>
            </a:endParaRPr>
          </a:p>
          <a:p>
            <a:pPr marL="285750" indent="-285750">
              <a:lnSpc>
                <a:spcPts val="23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业主共同决定事项，应当由</a:t>
            </a:r>
            <a:r>
              <a:rPr lang="zh-CN" altLang="zh-CN" b="1" dirty="0">
                <a:solidFill>
                  <a:srgbClr val="7030A0"/>
                </a:solidFill>
                <a:latin typeface="楷体" panose="02010609060101010101" pitchFamily="49" charset="-122"/>
                <a:ea typeface="楷体" panose="02010609060101010101" pitchFamily="49" charset="-122"/>
              </a:rPr>
              <a:t>专有部分面积占比</a:t>
            </a:r>
            <a:r>
              <a:rPr lang="en-US" altLang="zh-CN" b="1" dirty="0">
                <a:solidFill>
                  <a:srgbClr val="7030A0"/>
                </a:solidFill>
                <a:latin typeface="楷体" panose="02010609060101010101" pitchFamily="49" charset="-122"/>
                <a:ea typeface="楷体" panose="02010609060101010101" pitchFamily="49" charset="-122"/>
              </a:rPr>
              <a:t>2/3</a:t>
            </a:r>
            <a:r>
              <a:rPr lang="zh-CN" altLang="zh-CN" b="1" dirty="0">
                <a:solidFill>
                  <a:srgbClr val="7030A0"/>
                </a:solidFill>
                <a:latin typeface="楷体" panose="02010609060101010101" pitchFamily="49" charset="-122"/>
                <a:ea typeface="楷体" panose="02010609060101010101" pitchFamily="49" charset="-122"/>
              </a:rPr>
              <a:t>以上的业主且人数占比</a:t>
            </a:r>
            <a:r>
              <a:rPr lang="en-US" altLang="zh-CN" b="1" dirty="0">
                <a:solidFill>
                  <a:srgbClr val="7030A0"/>
                </a:solidFill>
                <a:latin typeface="楷体" panose="02010609060101010101" pitchFamily="49" charset="-122"/>
                <a:ea typeface="楷体" panose="02010609060101010101" pitchFamily="49" charset="-122"/>
              </a:rPr>
              <a:t>2/3</a:t>
            </a:r>
            <a:r>
              <a:rPr lang="zh-CN" altLang="zh-CN" b="1" dirty="0">
                <a:solidFill>
                  <a:srgbClr val="7030A0"/>
                </a:solidFill>
                <a:latin typeface="楷体" panose="02010609060101010101" pitchFamily="49" charset="-122"/>
                <a:ea typeface="楷体" panose="02010609060101010101" pitchFamily="49" charset="-122"/>
              </a:rPr>
              <a:t>以上的业主</a:t>
            </a:r>
            <a:r>
              <a:rPr lang="zh-CN" altLang="zh-CN" b="1" dirty="0">
                <a:latin typeface="楷体" panose="02010609060101010101" pitchFamily="49" charset="-122"/>
                <a:ea typeface="楷体" panose="02010609060101010101" pitchFamily="49" charset="-122"/>
              </a:rPr>
              <a:t>参与表决。决定前款第六项至第八项规定的事项，应当经</a:t>
            </a:r>
            <a:r>
              <a:rPr lang="zh-CN" altLang="zh-CN" b="1" dirty="0">
                <a:solidFill>
                  <a:srgbClr val="7030A0"/>
                </a:solidFill>
                <a:latin typeface="楷体" panose="02010609060101010101" pitchFamily="49" charset="-122"/>
                <a:ea typeface="楷体" panose="02010609060101010101" pitchFamily="49" charset="-122"/>
              </a:rPr>
              <a:t>参与表决</a:t>
            </a:r>
            <a:r>
              <a:rPr lang="zh-CN" altLang="zh-CN" b="1" dirty="0">
                <a:latin typeface="楷体" panose="02010609060101010101" pitchFamily="49" charset="-122"/>
                <a:ea typeface="楷体" panose="02010609060101010101" pitchFamily="49" charset="-122"/>
              </a:rPr>
              <a:t>专有部分面积</a:t>
            </a:r>
            <a:r>
              <a:rPr lang="en-US" altLang="zh-CN" b="1" dirty="0">
                <a:latin typeface="楷体" panose="02010609060101010101" pitchFamily="49" charset="-122"/>
                <a:ea typeface="楷体" panose="02010609060101010101" pitchFamily="49" charset="-122"/>
              </a:rPr>
              <a:t>3/4</a:t>
            </a:r>
            <a:r>
              <a:rPr lang="zh-CN" altLang="zh-CN" b="1" dirty="0">
                <a:latin typeface="楷体" panose="02010609060101010101" pitchFamily="49" charset="-122"/>
                <a:ea typeface="楷体" panose="02010609060101010101" pitchFamily="49" charset="-122"/>
              </a:rPr>
              <a:t>以上的业主且参与表决人数</a:t>
            </a:r>
            <a:r>
              <a:rPr lang="en-US" altLang="zh-CN" b="1" dirty="0">
                <a:latin typeface="楷体" panose="02010609060101010101" pitchFamily="49" charset="-122"/>
                <a:ea typeface="楷体" panose="02010609060101010101" pitchFamily="49" charset="-122"/>
              </a:rPr>
              <a:t>3/4</a:t>
            </a:r>
            <a:r>
              <a:rPr lang="zh-CN" altLang="zh-CN" b="1" dirty="0">
                <a:latin typeface="楷体" panose="02010609060101010101" pitchFamily="49" charset="-122"/>
                <a:ea typeface="楷体" panose="02010609060101010101" pitchFamily="49" charset="-122"/>
              </a:rPr>
              <a:t>以上</a:t>
            </a:r>
            <a:r>
              <a:rPr lang="zh-CN" altLang="en-US" b="1" dirty="0">
                <a:solidFill>
                  <a:srgbClr val="FF0000"/>
                </a:solidFill>
                <a:latin typeface="楷体" panose="02010609060101010101" pitchFamily="49" charset="-122"/>
                <a:ea typeface="楷体" panose="02010609060101010101" pitchFamily="49" charset="-122"/>
              </a:rPr>
              <a:t>（实际上就是两个</a:t>
            </a:r>
            <a:r>
              <a:rPr lang="en-US" altLang="zh-CN" b="1" dirty="0">
                <a:solidFill>
                  <a:srgbClr val="FF0000"/>
                </a:solidFill>
                <a:latin typeface="楷体" panose="02010609060101010101" pitchFamily="49" charset="-122"/>
                <a:ea typeface="楷体" panose="02010609060101010101" pitchFamily="49" charset="-122"/>
              </a:rPr>
              <a:t>1/2</a:t>
            </a:r>
            <a:r>
              <a:rPr lang="zh-CN" altLang="en-US" b="1" dirty="0">
                <a:solidFill>
                  <a:srgbClr val="FF0000"/>
                </a:solidFill>
                <a:latin typeface="楷体" panose="02010609060101010101" pitchFamily="49" charset="-122"/>
                <a:ea typeface="楷体" panose="02010609060101010101" pitchFamily="49" charset="-122"/>
              </a:rPr>
              <a:t>，物权法是两个</a:t>
            </a:r>
            <a:r>
              <a:rPr lang="en-US" altLang="zh-CN" b="1" dirty="0">
                <a:solidFill>
                  <a:srgbClr val="FF0000"/>
                </a:solidFill>
                <a:latin typeface="楷体" panose="02010609060101010101" pitchFamily="49" charset="-122"/>
                <a:ea typeface="楷体" panose="02010609060101010101" pitchFamily="49" charset="-122"/>
              </a:rPr>
              <a:t>2/3</a:t>
            </a:r>
            <a:r>
              <a:rPr lang="zh-CN" altLang="en-US" b="1" dirty="0">
                <a:solidFill>
                  <a:srgbClr val="FF0000"/>
                </a:solidFill>
                <a:latin typeface="楷体" panose="02010609060101010101" pitchFamily="49" charset="-122"/>
                <a:ea typeface="楷体" panose="02010609060101010101" pitchFamily="49" charset="-122"/>
              </a:rPr>
              <a:t>）</a:t>
            </a:r>
            <a:r>
              <a:rPr lang="zh-CN" altLang="zh-CN" b="1" dirty="0">
                <a:latin typeface="楷体" panose="02010609060101010101" pitchFamily="49" charset="-122"/>
                <a:ea typeface="楷体" panose="02010609060101010101" pitchFamily="49" charset="-122"/>
              </a:rPr>
              <a:t>的业主同意。决定前款其他事项</a:t>
            </a:r>
            <a:r>
              <a:rPr lang="zh-CN" altLang="en-US" b="1" dirty="0">
                <a:latin typeface="楷体" panose="02010609060101010101" pitchFamily="49" charset="-122"/>
                <a:ea typeface="楷体" panose="02010609060101010101" pitchFamily="49" charset="-122"/>
              </a:rPr>
              <a:t>（一般事项）</a:t>
            </a:r>
            <a:r>
              <a:rPr lang="zh-CN" altLang="zh-CN" b="1" dirty="0">
                <a:latin typeface="楷体" panose="02010609060101010101" pitchFamily="49" charset="-122"/>
                <a:ea typeface="楷体" panose="02010609060101010101" pitchFamily="49" charset="-122"/>
              </a:rPr>
              <a:t>，应当经参与表决专有部分面积过半数的业主且参与表决人数过半数</a:t>
            </a:r>
            <a:r>
              <a:rPr lang="zh-CN" altLang="en-US" b="1" dirty="0">
                <a:solidFill>
                  <a:srgbClr val="FF0000"/>
                </a:solidFill>
                <a:latin typeface="楷体" panose="02010609060101010101" pitchFamily="49" charset="-122"/>
                <a:ea typeface="楷体" panose="02010609060101010101" pitchFamily="49" charset="-122"/>
              </a:rPr>
              <a:t>（实际上就是两个</a:t>
            </a:r>
            <a:r>
              <a:rPr lang="en-US" altLang="zh-CN" b="1" dirty="0">
                <a:solidFill>
                  <a:srgbClr val="FF0000"/>
                </a:solidFill>
                <a:latin typeface="楷体" panose="02010609060101010101" pitchFamily="49" charset="-122"/>
                <a:ea typeface="楷体" panose="02010609060101010101" pitchFamily="49" charset="-122"/>
              </a:rPr>
              <a:t>1/3</a:t>
            </a:r>
            <a:r>
              <a:rPr lang="zh-CN" altLang="en-US" b="1" dirty="0">
                <a:solidFill>
                  <a:srgbClr val="FF0000"/>
                </a:solidFill>
                <a:latin typeface="楷体" panose="02010609060101010101" pitchFamily="49" charset="-122"/>
                <a:ea typeface="楷体" panose="02010609060101010101" pitchFamily="49" charset="-122"/>
              </a:rPr>
              <a:t>，物权法是两个</a:t>
            </a:r>
            <a:r>
              <a:rPr lang="en-US" altLang="zh-CN" b="1" dirty="0">
                <a:solidFill>
                  <a:srgbClr val="FF0000"/>
                </a:solidFill>
                <a:latin typeface="楷体" panose="02010609060101010101" pitchFamily="49" charset="-122"/>
                <a:ea typeface="楷体" panose="02010609060101010101" pitchFamily="49" charset="-122"/>
              </a:rPr>
              <a:t>1/2</a:t>
            </a:r>
            <a:r>
              <a:rPr lang="zh-CN" altLang="en-US" b="1" dirty="0">
                <a:latin typeface="楷体" panose="02010609060101010101" pitchFamily="49" charset="-122"/>
                <a:ea typeface="楷体" panose="02010609060101010101" pitchFamily="49" charset="-122"/>
              </a:rPr>
              <a:t>）</a:t>
            </a:r>
            <a:r>
              <a:rPr lang="zh-CN" altLang="zh-CN" b="1" dirty="0">
                <a:latin typeface="楷体" panose="02010609060101010101" pitchFamily="49" charset="-122"/>
                <a:ea typeface="楷体" panose="02010609060101010101" pitchFamily="49" charset="-122"/>
              </a:rPr>
              <a:t>的业主同意。</a:t>
            </a:r>
            <a:endParaRPr lang="en-US" altLang="zh-CN" b="1" dirty="0">
              <a:latin typeface="楷体" panose="02010609060101010101" pitchFamily="49" charset="-122"/>
              <a:ea typeface="楷体" panose="02010609060101010101" pitchFamily="49" charset="-122"/>
            </a:endParaRPr>
          </a:p>
          <a:p>
            <a:pPr marL="171450" indent="-171450">
              <a:lnSpc>
                <a:spcPts val="23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 建筑物及其附属设施的维修资金，属于业主共有。经业主共同决定，可以用于</a:t>
            </a:r>
            <a:r>
              <a:rPr lang="zh-CN" altLang="zh-CN" b="1" dirty="0">
                <a:solidFill>
                  <a:srgbClr val="7030A0"/>
                </a:solidFill>
                <a:latin typeface="楷体" panose="02010609060101010101" pitchFamily="49" charset="-122"/>
                <a:ea typeface="楷体" panose="02010609060101010101" pitchFamily="49" charset="-122"/>
              </a:rPr>
              <a:t>电梯、屋顶、外墙、无障碍设施</a:t>
            </a:r>
            <a:r>
              <a:rPr lang="zh-CN" altLang="zh-CN" b="1" dirty="0">
                <a:latin typeface="楷体" panose="02010609060101010101" pitchFamily="49" charset="-122"/>
                <a:ea typeface="楷体" panose="02010609060101010101" pitchFamily="49" charset="-122"/>
              </a:rPr>
              <a:t>等共有部分的维修、更新和改造。建筑物及其附属设施的维修资金的筹集、使用情况应当定期公布。</a:t>
            </a:r>
            <a:r>
              <a:rPr lang="zh-CN" altLang="zh-CN" b="1" dirty="0">
                <a:solidFill>
                  <a:srgbClr val="7030A0"/>
                </a:solidFill>
                <a:latin typeface="楷体" panose="02010609060101010101" pitchFamily="49" charset="-122"/>
                <a:ea typeface="楷体" panose="02010609060101010101" pitchFamily="49" charset="-122"/>
              </a:rPr>
              <a:t>紧急情况下需要维修建筑物及其附属设施的，业主大会或者业主委员会可以依法申请使用建筑物及其附属设施的维修资金。</a:t>
            </a:r>
            <a:endParaRPr lang="zh-CN" altLang="zh-CN" b="1" dirty="0">
              <a:solidFill>
                <a:srgbClr val="7030A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物权编</a:t>
            </a:r>
            <a:endParaRPr lang="zh-CN" altLang="en-US" sz="3000" b="1" dirty="0">
              <a:latin typeface="微软雅黑" pitchFamily="34" charset="-122"/>
              <a:ea typeface="微软雅黑" pitchFamily="34" charset="-122"/>
            </a:endParaRPr>
          </a:p>
        </p:txBody>
      </p:sp>
      <p:sp>
        <p:nvSpPr>
          <p:cNvPr id="2" name="矩形 1"/>
          <p:cNvSpPr/>
          <p:nvPr/>
        </p:nvSpPr>
        <p:spPr>
          <a:xfrm>
            <a:off x="107504" y="843559"/>
            <a:ext cx="9001000" cy="3158813"/>
          </a:xfrm>
          <a:prstGeom prst="rect">
            <a:avLst/>
          </a:prstGeom>
        </p:spPr>
        <p:txBody>
          <a:bodyPr wrap="square">
            <a:spAutoFit/>
          </a:bodyPr>
          <a:lstStyle/>
          <a:p>
            <a:pPr marL="285750" indent="-285750">
              <a:lnSpc>
                <a:spcPts val="2700"/>
              </a:lnSpc>
              <a:buFont typeface="Wingdings" panose="05000000000000000000" pitchFamily="2" charset="2"/>
              <a:buChar char="l"/>
            </a:pPr>
            <a:r>
              <a:rPr lang="zh-CN" altLang="en-US" sz="2100" b="1" dirty="0">
                <a:solidFill>
                  <a:srgbClr val="FF0000"/>
                </a:solidFill>
                <a:latin typeface="楷体" panose="02010609060101010101" pitchFamily="49" charset="-122"/>
                <a:ea typeface="楷体" panose="02010609060101010101" pitchFamily="49" charset="-122"/>
              </a:rPr>
              <a:t>土地经营权（第三百三十九</a:t>
            </a:r>
            <a:r>
              <a:rPr lang="en-US" altLang="zh-CN" sz="2100" b="1" dirty="0">
                <a:solidFill>
                  <a:srgbClr val="FF0000"/>
                </a:solidFill>
                <a:latin typeface="楷体" panose="02010609060101010101" pitchFamily="49" charset="-122"/>
                <a:ea typeface="楷体" panose="02010609060101010101" pitchFamily="49" charset="-122"/>
              </a:rPr>
              <a:t>—</a:t>
            </a:r>
            <a:r>
              <a:rPr lang="zh-CN" altLang="en-US" sz="2100" b="1" dirty="0">
                <a:solidFill>
                  <a:srgbClr val="FF0000"/>
                </a:solidFill>
                <a:latin typeface="楷体" panose="02010609060101010101" pitchFamily="49" charset="-122"/>
                <a:ea typeface="楷体" panose="02010609060101010101" pitchFamily="49" charset="-122"/>
              </a:rPr>
              <a:t>三百四十二条）</a:t>
            </a:r>
            <a:r>
              <a:rPr lang="en-US" altLang="zh-CN" sz="2100" b="1" dirty="0">
                <a:solidFill>
                  <a:srgbClr val="FF0000"/>
                </a:solidFill>
                <a:latin typeface="楷体" panose="02010609060101010101" pitchFamily="49" charset="-122"/>
                <a:ea typeface="楷体" panose="02010609060101010101" pitchFamily="49" charset="-122"/>
              </a:rPr>
              <a:t>——</a:t>
            </a:r>
            <a:r>
              <a:rPr lang="zh-CN" altLang="en-US" sz="2100" b="1" dirty="0">
                <a:solidFill>
                  <a:srgbClr val="FF0000"/>
                </a:solidFill>
                <a:latin typeface="楷体" panose="02010609060101010101" pitchFamily="49" charset="-122"/>
                <a:ea typeface="楷体" panose="02010609060101010101" pitchFamily="49" charset="-122"/>
              </a:rPr>
              <a:t>完善承包地三权分置制度，反映土地制度改革成果，助力土地流转与融资</a:t>
            </a:r>
            <a:endParaRPr lang="en-US" altLang="zh-CN" sz="2100" b="1" dirty="0">
              <a:solidFill>
                <a:srgbClr val="FF0000"/>
              </a:solidFill>
              <a:latin typeface="楷体" panose="02010609060101010101" pitchFamily="49" charset="-122"/>
              <a:ea typeface="楷体" panose="02010609060101010101" pitchFamily="49" charset="-122"/>
            </a:endParaRPr>
          </a:p>
          <a:p>
            <a:pPr algn="ctr">
              <a:lnSpc>
                <a:spcPts val="2700"/>
              </a:lnSpc>
            </a:pPr>
            <a:r>
              <a:rPr lang="zh-CN" altLang="en-US" sz="2200" b="1" dirty="0">
                <a:solidFill>
                  <a:srgbClr val="7030A0"/>
                </a:solidFill>
                <a:latin typeface="楷体" panose="02010609060101010101" pitchFamily="49" charset="-122"/>
                <a:ea typeface="楷体" panose="02010609060101010101" pitchFamily="49" charset="-122"/>
              </a:rPr>
              <a:t>三权：集体土地所有权</a:t>
            </a:r>
            <a:r>
              <a:rPr lang="en-US" altLang="zh-CN" sz="2200" b="1" dirty="0">
                <a:solidFill>
                  <a:srgbClr val="7030A0"/>
                </a:solidFill>
                <a:latin typeface="楷体" panose="02010609060101010101" pitchFamily="49" charset="-122"/>
                <a:ea typeface="楷体" panose="02010609060101010101" pitchFamily="49" charset="-122"/>
              </a:rPr>
              <a:t>+</a:t>
            </a:r>
            <a:r>
              <a:rPr lang="zh-CN" altLang="en-US" sz="2200" b="1" dirty="0">
                <a:solidFill>
                  <a:srgbClr val="7030A0"/>
                </a:solidFill>
                <a:latin typeface="楷体" panose="02010609060101010101" pitchFamily="49" charset="-122"/>
                <a:ea typeface="楷体" panose="02010609060101010101" pitchFamily="49" charset="-122"/>
              </a:rPr>
              <a:t>农户承包权</a:t>
            </a:r>
            <a:r>
              <a:rPr lang="en-US" altLang="zh-CN" sz="2200" b="1" dirty="0">
                <a:solidFill>
                  <a:srgbClr val="7030A0"/>
                </a:solidFill>
                <a:latin typeface="楷体" panose="02010609060101010101" pitchFamily="49" charset="-122"/>
                <a:ea typeface="楷体" panose="02010609060101010101" pitchFamily="49" charset="-122"/>
              </a:rPr>
              <a:t>+</a:t>
            </a:r>
            <a:r>
              <a:rPr lang="zh-CN" altLang="en-US" sz="2200" b="1" dirty="0">
                <a:solidFill>
                  <a:srgbClr val="7030A0"/>
                </a:solidFill>
                <a:latin typeface="楷体" panose="02010609060101010101" pitchFamily="49" charset="-122"/>
                <a:ea typeface="楷体" panose="02010609060101010101" pitchFamily="49" charset="-122"/>
              </a:rPr>
              <a:t>土地经营权</a:t>
            </a:r>
            <a:endParaRPr lang="en-US" altLang="zh-CN" sz="2200" b="1" dirty="0">
              <a:solidFill>
                <a:srgbClr val="7030A0"/>
              </a:solidFill>
              <a:latin typeface="楷体" panose="02010609060101010101" pitchFamily="49" charset="-122"/>
              <a:ea typeface="楷体" panose="02010609060101010101" pitchFamily="49" charset="-122"/>
            </a:endParaRPr>
          </a:p>
          <a:p>
            <a:pPr marL="285750" indent="-285750">
              <a:lnSpc>
                <a:spcPts val="2700"/>
              </a:lnSpc>
              <a:buFont typeface="Wingdings" panose="05000000000000000000" pitchFamily="2" charset="2"/>
              <a:buChar char="Ø"/>
            </a:pPr>
            <a:r>
              <a:rPr lang="zh-CN" altLang="zh-CN" sz="1700" b="1" dirty="0">
                <a:latin typeface="楷体" panose="02010609060101010101" pitchFamily="49" charset="-122"/>
                <a:ea typeface="楷体" panose="02010609060101010101" pitchFamily="49" charset="-122"/>
              </a:rPr>
              <a:t>土地承包经营权人可以自主决定依法采取出租、入股或者其他方式向他人流转土地经营权。</a:t>
            </a:r>
            <a:endParaRPr lang="zh-CN" altLang="zh-CN" sz="1700" b="1" dirty="0">
              <a:latin typeface="楷体" panose="02010609060101010101" pitchFamily="49" charset="-122"/>
              <a:ea typeface="楷体" panose="02010609060101010101" pitchFamily="49" charset="-122"/>
            </a:endParaRPr>
          </a:p>
          <a:p>
            <a:pPr marL="285750" indent="-285750">
              <a:lnSpc>
                <a:spcPts val="2700"/>
              </a:lnSpc>
              <a:buFont typeface="Wingdings" panose="05000000000000000000" pitchFamily="2" charset="2"/>
              <a:buChar char="Ø"/>
            </a:pPr>
            <a:r>
              <a:rPr lang="zh-CN" altLang="zh-CN" sz="1700" b="1" dirty="0">
                <a:latin typeface="楷体" panose="02010609060101010101" pitchFamily="49" charset="-122"/>
                <a:ea typeface="楷体" panose="02010609060101010101" pitchFamily="49" charset="-122"/>
              </a:rPr>
              <a:t>土地经营权人有权在合同约定的期限内占有农村土地，自主开展农业生产经营并取得收益。</a:t>
            </a:r>
            <a:endParaRPr lang="zh-CN" altLang="zh-CN" sz="1700" b="1" dirty="0">
              <a:latin typeface="楷体" panose="02010609060101010101" pitchFamily="49" charset="-122"/>
              <a:ea typeface="楷体" panose="02010609060101010101" pitchFamily="49" charset="-122"/>
            </a:endParaRPr>
          </a:p>
          <a:p>
            <a:pPr marL="285750" indent="-285750">
              <a:lnSpc>
                <a:spcPts val="2700"/>
              </a:lnSpc>
              <a:buFont typeface="Wingdings" panose="05000000000000000000" pitchFamily="2" charset="2"/>
              <a:buChar char="Ø"/>
            </a:pPr>
            <a:r>
              <a:rPr lang="zh-CN" altLang="zh-CN" sz="1700" b="1" dirty="0">
                <a:latin typeface="楷体" panose="02010609060101010101" pitchFamily="49" charset="-122"/>
                <a:ea typeface="楷体" panose="02010609060101010101" pitchFamily="49" charset="-122"/>
              </a:rPr>
              <a:t>流转期限为五年以上的土地经营权，自流转合同生效时设立。当事人可以向登记机构申请土地经营权登记；未经登记，不得对抗善意第三人。</a:t>
            </a:r>
            <a:endParaRPr lang="zh-CN" altLang="zh-CN" sz="1700" b="1" dirty="0">
              <a:latin typeface="楷体" panose="02010609060101010101" pitchFamily="49" charset="-122"/>
              <a:ea typeface="楷体" panose="02010609060101010101" pitchFamily="49" charset="-122"/>
            </a:endParaRPr>
          </a:p>
          <a:p>
            <a:pPr marL="285750" indent="-285750">
              <a:lnSpc>
                <a:spcPts val="2700"/>
              </a:lnSpc>
              <a:buFont typeface="Wingdings" panose="05000000000000000000" pitchFamily="2" charset="2"/>
              <a:buChar char="Ø"/>
            </a:pPr>
            <a:r>
              <a:rPr lang="zh-CN" altLang="zh-CN" sz="1700" b="1" dirty="0">
                <a:latin typeface="楷体" panose="02010609060101010101" pitchFamily="49" charset="-122"/>
                <a:ea typeface="楷体" panose="02010609060101010101" pitchFamily="49" charset="-122"/>
              </a:rPr>
              <a:t>通过招标、拍卖、公开协商等方式承包农村土地，经依法登记取得权属证书的，可以依法采取出租、入股、抵押或者其他方式流转土地经营权。</a:t>
            </a:r>
            <a:endParaRPr lang="zh-CN" altLang="zh-CN" sz="17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物权编</a:t>
            </a:r>
            <a:endParaRPr lang="zh-CN" altLang="en-US" sz="3000" b="1" dirty="0">
              <a:latin typeface="微软雅黑" pitchFamily="34" charset="-122"/>
              <a:ea typeface="微软雅黑" pitchFamily="34" charset="-122"/>
            </a:endParaRPr>
          </a:p>
        </p:txBody>
      </p:sp>
      <p:sp>
        <p:nvSpPr>
          <p:cNvPr id="2" name="文本框 1"/>
          <p:cNvSpPr txBox="true"/>
          <p:nvPr/>
        </p:nvSpPr>
        <p:spPr>
          <a:xfrm>
            <a:off x="251520" y="843558"/>
            <a:ext cx="8784976" cy="3615798"/>
          </a:xfrm>
          <a:prstGeom prst="rect">
            <a:avLst/>
          </a:prstGeom>
          <a:noFill/>
        </p:spPr>
        <p:txBody>
          <a:bodyPr wrap="square" rtlCol="0">
            <a:spAutoFit/>
          </a:bodyPr>
          <a:lstStyle/>
          <a:p>
            <a:pPr marL="285750" indent="-285750">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新增居住权（第十四章专章规定，</a:t>
            </a:r>
            <a:r>
              <a:rPr lang="zh-CN" altLang="zh-CN" sz="2200" b="1" dirty="0">
                <a:solidFill>
                  <a:srgbClr val="FF0000"/>
                </a:solidFill>
                <a:latin typeface="楷体" panose="02010609060101010101" pitchFamily="49" charset="-122"/>
                <a:ea typeface="楷体" panose="02010609060101010101" pitchFamily="49" charset="-122"/>
              </a:rPr>
              <a:t>第三百六十六</a:t>
            </a:r>
            <a:r>
              <a:rPr lang="en-US" altLang="zh-CN"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第三百七十一条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完善住宅产权制度，实现住有所居</a:t>
            </a:r>
            <a:endParaRPr lang="en-US" altLang="zh-CN" sz="2200" b="1" dirty="0">
              <a:solidFill>
                <a:srgbClr val="FF0000"/>
              </a:solidFill>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Ø"/>
            </a:pPr>
            <a:r>
              <a:rPr lang="zh-CN" altLang="zh-CN" sz="1900" b="1" dirty="0">
                <a:latin typeface="楷体" panose="02010609060101010101" pitchFamily="49" charset="-122"/>
                <a:ea typeface="楷体" panose="02010609060101010101" pitchFamily="49" charset="-122"/>
              </a:rPr>
              <a:t>居住权人有权按照合同约定，对他人的住宅享有占有、使用的用益物权，以满足生活居住的需要。</a:t>
            </a:r>
            <a:endParaRPr lang="en-US" altLang="zh-CN" sz="19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Ø"/>
            </a:pPr>
            <a:r>
              <a:rPr lang="zh-CN" altLang="zh-CN" sz="1900" b="1" dirty="0">
                <a:latin typeface="楷体" panose="02010609060101010101" pitchFamily="49" charset="-122"/>
                <a:ea typeface="楷体" panose="02010609060101010101" pitchFamily="49" charset="-122"/>
              </a:rPr>
              <a:t>设立居住权，当事人应当采用</a:t>
            </a:r>
            <a:r>
              <a:rPr lang="zh-CN" altLang="zh-CN" sz="1900" b="1" dirty="0">
                <a:solidFill>
                  <a:srgbClr val="7030A0"/>
                </a:solidFill>
                <a:latin typeface="楷体" panose="02010609060101010101" pitchFamily="49" charset="-122"/>
                <a:ea typeface="楷体" panose="02010609060101010101" pitchFamily="49" charset="-122"/>
              </a:rPr>
              <a:t>书面形式订立居住权合同</a:t>
            </a:r>
            <a:r>
              <a:rPr lang="zh-CN" altLang="zh-CN" sz="1900" b="1" dirty="0">
                <a:latin typeface="楷体" panose="02010609060101010101" pitchFamily="49" charset="-122"/>
                <a:ea typeface="楷体" panose="02010609060101010101" pitchFamily="49" charset="-122"/>
              </a:rPr>
              <a:t>。</a:t>
            </a:r>
            <a:endParaRPr lang="zh-CN" altLang="zh-CN" sz="19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Ø"/>
            </a:pPr>
            <a:r>
              <a:rPr lang="zh-CN" altLang="zh-CN" sz="1900" b="1" dirty="0">
                <a:latin typeface="楷体" panose="02010609060101010101" pitchFamily="49" charset="-122"/>
                <a:ea typeface="楷体" panose="02010609060101010101" pitchFamily="49" charset="-122"/>
              </a:rPr>
              <a:t>居住权</a:t>
            </a:r>
            <a:r>
              <a:rPr lang="zh-CN" altLang="zh-CN" sz="1900" b="1" dirty="0">
                <a:solidFill>
                  <a:srgbClr val="7030A0"/>
                </a:solidFill>
                <a:latin typeface="楷体" panose="02010609060101010101" pitchFamily="49" charset="-122"/>
                <a:ea typeface="楷体" panose="02010609060101010101" pitchFamily="49" charset="-122"/>
              </a:rPr>
              <a:t>无偿设立</a:t>
            </a:r>
            <a:r>
              <a:rPr lang="zh-CN" altLang="zh-CN" sz="1900" b="1" dirty="0">
                <a:latin typeface="楷体" panose="02010609060101010101" pitchFamily="49" charset="-122"/>
                <a:ea typeface="楷体" panose="02010609060101010101" pitchFamily="49" charset="-122"/>
              </a:rPr>
              <a:t>，但是当事人</a:t>
            </a:r>
            <a:r>
              <a:rPr lang="zh-CN" altLang="zh-CN" sz="1900" b="1" dirty="0">
                <a:solidFill>
                  <a:srgbClr val="7030A0"/>
                </a:solidFill>
                <a:latin typeface="楷体" panose="02010609060101010101" pitchFamily="49" charset="-122"/>
                <a:ea typeface="楷体" panose="02010609060101010101" pitchFamily="49" charset="-122"/>
              </a:rPr>
              <a:t>另有约定的除外</a:t>
            </a:r>
            <a:r>
              <a:rPr lang="zh-CN" altLang="zh-CN" sz="1900" b="1" dirty="0">
                <a:latin typeface="楷体" panose="02010609060101010101" pitchFamily="49" charset="-122"/>
                <a:ea typeface="楷体" panose="02010609060101010101" pitchFamily="49" charset="-122"/>
              </a:rPr>
              <a:t>。设立居住权的，应当向登记机构申请居住权登记。</a:t>
            </a:r>
            <a:r>
              <a:rPr lang="zh-CN" altLang="zh-CN" sz="1900" b="1" dirty="0">
                <a:solidFill>
                  <a:srgbClr val="7030A0"/>
                </a:solidFill>
                <a:latin typeface="楷体" panose="02010609060101010101" pitchFamily="49" charset="-122"/>
                <a:ea typeface="楷体" panose="02010609060101010101" pitchFamily="49" charset="-122"/>
              </a:rPr>
              <a:t>居住权自登记时设立</a:t>
            </a:r>
            <a:r>
              <a:rPr lang="zh-CN" altLang="zh-CN" sz="1900" b="1" dirty="0">
                <a:latin typeface="楷体" panose="02010609060101010101" pitchFamily="49" charset="-122"/>
                <a:ea typeface="楷体" panose="02010609060101010101" pitchFamily="49" charset="-122"/>
              </a:rPr>
              <a:t>。</a:t>
            </a:r>
            <a:endParaRPr lang="zh-CN" altLang="zh-CN" sz="19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Ø"/>
            </a:pPr>
            <a:r>
              <a:rPr lang="zh-CN" altLang="zh-CN" sz="1900" b="1" dirty="0">
                <a:latin typeface="楷体" panose="02010609060101010101" pitchFamily="49" charset="-122"/>
                <a:ea typeface="楷体" panose="02010609060101010101" pitchFamily="49" charset="-122"/>
              </a:rPr>
              <a:t>居住权</a:t>
            </a:r>
            <a:r>
              <a:rPr lang="zh-CN" altLang="zh-CN" sz="1900" b="1" dirty="0">
                <a:solidFill>
                  <a:srgbClr val="7030A0"/>
                </a:solidFill>
                <a:latin typeface="楷体" panose="02010609060101010101" pitchFamily="49" charset="-122"/>
                <a:ea typeface="楷体" panose="02010609060101010101" pitchFamily="49" charset="-122"/>
              </a:rPr>
              <a:t>不得转让、继承</a:t>
            </a:r>
            <a:r>
              <a:rPr lang="zh-CN" altLang="zh-CN" sz="1900" b="1" dirty="0">
                <a:latin typeface="楷体" panose="02010609060101010101" pitchFamily="49" charset="-122"/>
                <a:ea typeface="楷体" panose="02010609060101010101" pitchFamily="49" charset="-122"/>
              </a:rPr>
              <a:t>。设立居住权的住宅不得出租，但是当事人另有约定的除外。</a:t>
            </a:r>
            <a:endParaRPr lang="zh-CN" altLang="zh-CN" sz="1900" b="1" dirty="0">
              <a:latin typeface="楷体" panose="02010609060101010101" pitchFamily="49" charset="-122"/>
              <a:ea typeface="楷体" panose="02010609060101010101" pitchFamily="49" charset="-122"/>
            </a:endParaRPr>
          </a:p>
          <a:p>
            <a:pPr marL="285750" indent="285750">
              <a:lnSpc>
                <a:spcPts val="2500"/>
              </a:lnSpc>
              <a:buFont typeface="Wingdings" panose="05000000000000000000" pitchFamily="2" charset="2"/>
              <a:buChar char="Ø"/>
            </a:pPr>
            <a:r>
              <a:rPr lang="zh-CN" altLang="zh-CN" sz="1900" b="1" dirty="0">
                <a:solidFill>
                  <a:srgbClr val="7030A0"/>
                </a:solidFill>
                <a:latin typeface="楷体" panose="02010609060101010101" pitchFamily="49" charset="-122"/>
                <a:ea typeface="楷体" panose="02010609060101010101" pitchFamily="49" charset="-122"/>
              </a:rPr>
              <a:t>居住权期限届满或者居住权人死亡的，居住权消灭</a:t>
            </a:r>
            <a:r>
              <a:rPr lang="zh-CN" altLang="zh-CN" sz="1900" b="1" dirty="0">
                <a:latin typeface="楷体" panose="02010609060101010101" pitchFamily="49" charset="-122"/>
                <a:ea typeface="楷体" panose="02010609060101010101" pitchFamily="49" charset="-122"/>
              </a:rPr>
              <a:t>。居住权消灭的，应当及时办理注销登记。</a:t>
            </a:r>
            <a:endParaRPr lang="zh-CN" altLang="zh-CN" sz="19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443958"/>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物权编</a:t>
            </a:r>
            <a:endParaRPr lang="zh-CN" altLang="en-US" sz="3000" b="1" dirty="0">
              <a:latin typeface="微软雅黑" pitchFamily="34" charset="-122"/>
              <a:ea typeface="微软雅黑" pitchFamily="34" charset="-122"/>
            </a:endParaRPr>
          </a:p>
        </p:txBody>
      </p:sp>
      <p:sp>
        <p:nvSpPr>
          <p:cNvPr id="2" name="文本框 1"/>
          <p:cNvSpPr txBox="true"/>
          <p:nvPr/>
        </p:nvSpPr>
        <p:spPr>
          <a:xfrm>
            <a:off x="179512" y="843559"/>
            <a:ext cx="8964488" cy="3743332"/>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lang="zh-CN" altLang="en-US" sz="2000" b="1" dirty="0">
                <a:solidFill>
                  <a:srgbClr val="FF0000"/>
                </a:solidFill>
                <a:latin typeface="楷体" panose="02010609060101010101" pitchFamily="49" charset="-122"/>
                <a:ea typeface="楷体" panose="02010609060101010101" pitchFamily="49" charset="-122"/>
              </a:rPr>
              <a:t>扩大担保合同的范围（</a:t>
            </a:r>
            <a:r>
              <a:rPr lang="zh-CN" altLang="zh-CN" sz="2000" b="1" dirty="0">
                <a:solidFill>
                  <a:srgbClr val="FF0000"/>
                </a:solidFill>
                <a:latin typeface="楷体" panose="02010609060101010101" pitchFamily="49" charset="-122"/>
                <a:ea typeface="楷体" panose="02010609060101010101" pitchFamily="49" charset="-122"/>
              </a:rPr>
              <a:t>第三百八十八条</a:t>
            </a:r>
            <a:r>
              <a:rPr lang="zh-CN" altLang="en-US" sz="2000" b="1" dirty="0">
                <a:solidFill>
                  <a:srgbClr val="FF0000"/>
                </a:solidFill>
                <a:latin typeface="楷体" panose="02010609060101010101" pitchFamily="49" charset="-122"/>
                <a:ea typeface="楷体" panose="02010609060101010101" pitchFamily="49" charset="-122"/>
              </a:rPr>
              <a:t>第一款、</a:t>
            </a:r>
            <a:r>
              <a:rPr lang="zh-CN" altLang="zh-CN" sz="2000" b="1" dirty="0">
                <a:solidFill>
                  <a:srgbClr val="FF0000"/>
                </a:solidFill>
                <a:latin typeface="楷体" panose="02010609060101010101" pitchFamily="49" charset="-122"/>
                <a:ea typeface="楷体" panose="02010609060101010101" pitchFamily="49" charset="-122"/>
              </a:rPr>
              <a:t>第三百九十六条</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为未来财产进入融资担保领域做好铺垫，为优化营商环境提供法律保障</a:t>
            </a:r>
            <a:endParaRPr lang="en-US" altLang="zh-CN" sz="2000" b="1" dirty="0">
              <a:solidFill>
                <a:srgbClr val="FF0000"/>
              </a:solidFill>
              <a:latin typeface="楷体" panose="02010609060101010101" pitchFamily="49" charset="-122"/>
              <a:ea typeface="楷体" panose="02010609060101010101" pitchFamily="49" charset="-122"/>
            </a:endParaRPr>
          </a:p>
          <a:p>
            <a:pPr marL="285750" indent="-285750">
              <a:lnSpc>
                <a:spcPts val="2400"/>
              </a:lnSpc>
              <a:buFont typeface="Wingdings" panose="05000000000000000000" pitchFamily="2" charset="2"/>
              <a:buChar char="Ø"/>
            </a:pPr>
            <a:r>
              <a:rPr lang="zh-CN" altLang="zh-CN" sz="1600" b="1" dirty="0">
                <a:latin typeface="楷体" panose="02010609060101010101" pitchFamily="49" charset="-122"/>
                <a:ea typeface="楷体" panose="02010609060101010101" pitchFamily="49" charset="-122"/>
              </a:rPr>
              <a:t>设立担保物权，应当依照本法和其他法律的规定订立担保合同。担保合同包括抵押合同、质押合同</a:t>
            </a:r>
            <a:r>
              <a:rPr lang="zh-CN" altLang="zh-CN" sz="1600" b="1" dirty="0">
                <a:solidFill>
                  <a:srgbClr val="7030A0"/>
                </a:solidFill>
                <a:latin typeface="楷体" panose="02010609060101010101" pitchFamily="49" charset="-122"/>
                <a:ea typeface="楷体" panose="02010609060101010101" pitchFamily="49" charset="-122"/>
              </a:rPr>
              <a:t>和其他具有担保功能的合同</a:t>
            </a:r>
            <a:r>
              <a:rPr lang="zh-CN" altLang="zh-CN" sz="1600" b="1" dirty="0">
                <a:latin typeface="楷体" panose="02010609060101010101" pitchFamily="49" charset="-122"/>
                <a:ea typeface="楷体" panose="02010609060101010101" pitchFamily="49" charset="-122"/>
              </a:rPr>
              <a:t>。担保合同是主债权债务合同的从合同。主债权债务合同无效的，担保合同无效，但是法律另有规定的除外。</a:t>
            </a:r>
            <a:endParaRPr lang="en-US" altLang="zh-CN" sz="1600" b="1" dirty="0">
              <a:latin typeface="楷体" panose="02010609060101010101" pitchFamily="49" charset="-122"/>
              <a:ea typeface="楷体" panose="02010609060101010101" pitchFamily="49" charset="-122"/>
            </a:endParaRPr>
          </a:p>
          <a:p>
            <a:pPr marL="285750" indent="-285750">
              <a:lnSpc>
                <a:spcPts val="2400"/>
              </a:lnSpc>
              <a:buFont typeface="Wingdings" panose="05000000000000000000" pitchFamily="2" charset="2"/>
              <a:buChar char="Ø"/>
            </a:pPr>
            <a:r>
              <a:rPr lang="zh-CN" altLang="zh-CN" sz="1600" b="1" dirty="0">
                <a:latin typeface="楷体" panose="02010609060101010101" pitchFamily="49" charset="-122"/>
                <a:ea typeface="楷体" panose="02010609060101010101" pitchFamily="49" charset="-122"/>
              </a:rPr>
              <a:t>企业、个体工商户、农业生产经营者可以将现有的以及</a:t>
            </a:r>
            <a:r>
              <a:rPr lang="zh-CN" altLang="zh-CN" sz="1600" b="1" dirty="0">
                <a:solidFill>
                  <a:srgbClr val="7030A0"/>
                </a:solidFill>
                <a:latin typeface="楷体" panose="02010609060101010101" pitchFamily="49" charset="-122"/>
                <a:ea typeface="楷体" panose="02010609060101010101" pitchFamily="49" charset="-122"/>
              </a:rPr>
              <a:t>将有的生产设备、原材料、半成品、产品</a:t>
            </a:r>
            <a:r>
              <a:rPr lang="zh-CN" altLang="en-US" sz="1600" b="1" dirty="0">
                <a:solidFill>
                  <a:srgbClr val="FF0000"/>
                </a:solidFill>
                <a:latin typeface="楷体" panose="02010609060101010101" pitchFamily="49" charset="-122"/>
                <a:ea typeface="楷体" panose="02010609060101010101" pitchFamily="49" charset="-122"/>
              </a:rPr>
              <a:t>（未来财产）</a:t>
            </a:r>
            <a:r>
              <a:rPr lang="zh-CN" altLang="zh-CN" sz="1600" b="1" dirty="0">
                <a:latin typeface="楷体" panose="02010609060101010101" pitchFamily="49" charset="-122"/>
                <a:ea typeface="楷体" panose="02010609060101010101" pitchFamily="49" charset="-122"/>
              </a:rPr>
              <a:t>抵押，债务人不履行到期债务或者发生当事人约定的实现抵押权的情形，债权人有权就抵押财产确定时的动产优先受偿。</a:t>
            </a:r>
            <a:endParaRPr lang="en-US" altLang="zh-CN" sz="1600" b="1" dirty="0">
              <a:latin typeface="楷体" panose="02010609060101010101" pitchFamily="49" charset="-122"/>
              <a:ea typeface="楷体" panose="02010609060101010101" pitchFamily="49" charset="-122"/>
            </a:endParaRPr>
          </a:p>
          <a:p>
            <a:pPr marL="285750" indent="-285750">
              <a:lnSpc>
                <a:spcPts val="2400"/>
              </a:lnSpc>
              <a:buFont typeface="Wingdings" panose="05000000000000000000" pitchFamily="2" charset="2"/>
              <a:buChar char="l"/>
            </a:pPr>
            <a:r>
              <a:rPr lang="zh-CN" altLang="en-US" sz="2000" b="1" dirty="0">
                <a:solidFill>
                  <a:srgbClr val="FF0000"/>
                </a:solidFill>
                <a:latin typeface="楷体" panose="02010609060101010101" pitchFamily="49" charset="-122"/>
                <a:ea typeface="楷体" panose="02010609060101010101" pitchFamily="49" charset="-122"/>
              </a:rPr>
              <a:t>担保登记制度的统一</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删除物权法中关于担保物权具体登记机构的规定，为建立统一动产和权利担保登记制度做好铺垫</a:t>
            </a:r>
            <a:endParaRPr lang="en-US" altLang="zh-CN" sz="2000" b="1" dirty="0">
              <a:solidFill>
                <a:srgbClr val="FF0000"/>
              </a:solidFill>
              <a:latin typeface="楷体" panose="02010609060101010101" pitchFamily="49" charset="-122"/>
              <a:ea typeface="楷体" panose="02010609060101010101" pitchFamily="49" charset="-122"/>
            </a:endParaRPr>
          </a:p>
          <a:p>
            <a:pPr>
              <a:lnSpc>
                <a:spcPts val="2400"/>
              </a:lnSpc>
            </a:pPr>
            <a:r>
              <a:rPr lang="zh-CN" altLang="en-US" sz="1600" b="1" dirty="0">
                <a:latin typeface="楷体" panose="02010609060101010101" pitchFamily="49" charset="-122"/>
                <a:ea typeface="楷体" panose="02010609060101010101" pitchFamily="49" charset="-122"/>
              </a:rPr>
              <a:t>   物权法原规定的部分登记机构：证券登记结算机构（基金、证券登记结算机构登记的股权），市场监管部门（其他股权），信贷征信机构（应收账款）等。</a:t>
            </a:r>
            <a:endParaRPr lang="en-US" altLang="zh-CN" sz="16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合同编</a:t>
            </a:r>
            <a:endParaRPr lang="zh-CN" altLang="en-US" sz="3000" b="1" dirty="0">
              <a:latin typeface="微软雅黑" pitchFamily="34" charset="-122"/>
              <a:ea typeface="微软雅黑" pitchFamily="34" charset="-122"/>
            </a:endParaRPr>
          </a:p>
        </p:txBody>
      </p:sp>
      <p:graphicFrame>
        <p:nvGraphicFramePr>
          <p:cNvPr id="5" name="图示 4"/>
          <p:cNvGraphicFramePr/>
          <p:nvPr/>
        </p:nvGraphicFramePr>
        <p:xfrm>
          <a:off x="539552" y="915566"/>
          <a:ext cx="820891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14" name="TextBox 13"/>
          <p:cNvSpPr txBox="true"/>
          <p:nvPr/>
        </p:nvSpPr>
        <p:spPr>
          <a:xfrm>
            <a:off x="539552" y="339502"/>
            <a:ext cx="4320480" cy="584775"/>
          </a:xfrm>
          <a:prstGeom prst="rect">
            <a:avLst/>
          </a:prstGeom>
          <a:noFill/>
        </p:spPr>
        <p:txBody>
          <a:bodyPr wrap="square" rtlCol="0">
            <a:spAutoFit/>
          </a:bodyPr>
          <a:lstStyle/>
          <a:p>
            <a:r>
              <a:rPr lang="zh-CN" altLang="en-US" sz="3200" b="1" dirty="0"/>
              <a:t>民法典是什么？</a:t>
            </a:r>
            <a:endParaRPr lang="zh-CN" altLang="en-US" sz="3200" b="1" dirty="0"/>
          </a:p>
        </p:txBody>
      </p:sp>
      <p:sp>
        <p:nvSpPr>
          <p:cNvPr id="4" name="TextBox 3"/>
          <p:cNvSpPr txBox="true"/>
          <p:nvPr/>
        </p:nvSpPr>
        <p:spPr>
          <a:xfrm>
            <a:off x="467544" y="1059582"/>
            <a:ext cx="4824536" cy="3322448"/>
          </a:xfrm>
          <a:prstGeom prst="rect">
            <a:avLst/>
          </a:prstGeom>
          <a:noFill/>
        </p:spPr>
        <p:txBody>
          <a:bodyPr wrap="square" rtlCol="0">
            <a:spAutoFit/>
          </a:bodyPr>
          <a:lstStyle/>
          <a:p>
            <a:pPr indent="457200">
              <a:lnSpc>
                <a:spcPts val="3200"/>
              </a:lnSpc>
            </a:pPr>
            <a:r>
              <a:rPr lang="en-US" altLang="zh-CN" sz="2500" dirty="0"/>
              <a:t> </a:t>
            </a:r>
            <a:r>
              <a:rPr lang="en-US" altLang="zh-CN" sz="2300" b="1" dirty="0">
                <a:latin typeface="楷体" panose="02010609060101010101" pitchFamily="49" charset="-122"/>
                <a:ea typeface="楷体" panose="02010609060101010101" pitchFamily="49" charset="-122"/>
              </a:rPr>
              <a:t>《</a:t>
            </a:r>
            <a:r>
              <a:rPr lang="zh-CN" altLang="en-US" sz="2300" b="1" dirty="0">
                <a:latin typeface="楷体" panose="02010609060101010101" pitchFamily="49" charset="-122"/>
                <a:ea typeface="楷体" panose="02010609060101010101" pitchFamily="49" charset="-122"/>
              </a:rPr>
              <a:t>中华人民共和国民法典</a:t>
            </a:r>
            <a:r>
              <a:rPr lang="en-US" altLang="zh-CN" sz="2300" b="1" dirty="0">
                <a:latin typeface="楷体" panose="02010609060101010101" pitchFamily="49" charset="-122"/>
                <a:ea typeface="楷体" panose="02010609060101010101" pitchFamily="49" charset="-122"/>
              </a:rPr>
              <a:t>》</a:t>
            </a:r>
            <a:r>
              <a:rPr lang="zh-CN" altLang="en-US" sz="2300" b="1" dirty="0">
                <a:latin typeface="楷体" panose="02010609060101010101" pitchFamily="49" charset="-122"/>
                <a:ea typeface="楷体" panose="02010609060101010101" pitchFamily="49" charset="-122"/>
              </a:rPr>
              <a:t>被称为</a:t>
            </a:r>
            <a:r>
              <a:rPr lang="zh-CN" altLang="en-US" sz="2300" b="1" dirty="0">
                <a:solidFill>
                  <a:srgbClr val="C00000"/>
                </a:solidFill>
                <a:latin typeface="楷体" panose="02010609060101010101" pitchFamily="49" charset="-122"/>
                <a:ea typeface="楷体" panose="02010609060101010101" pitchFamily="49" charset="-122"/>
              </a:rPr>
              <a:t>“社会生活的百科全书”</a:t>
            </a:r>
            <a:r>
              <a:rPr lang="zh-CN" altLang="en-US" sz="2300" b="1" dirty="0">
                <a:latin typeface="楷体" panose="02010609060101010101" pitchFamily="49" charset="-122"/>
                <a:ea typeface="楷体" panose="02010609060101010101" pitchFamily="49" charset="-122"/>
              </a:rPr>
              <a:t>，是新中国第一部以法典命名的法律，在法律体系中居于</a:t>
            </a:r>
            <a:r>
              <a:rPr lang="zh-CN" altLang="en-US" sz="2300" b="1" dirty="0">
                <a:solidFill>
                  <a:srgbClr val="C00000"/>
                </a:solidFill>
                <a:latin typeface="楷体" panose="02010609060101010101" pitchFamily="49" charset="-122"/>
                <a:ea typeface="楷体" panose="02010609060101010101" pitchFamily="49" charset="-122"/>
              </a:rPr>
              <a:t>基础性地位</a:t>
            </a:r>
            <a:r>
              <a:rPr lang="zh-CN" altLang="en-US" sz="2300" b="1" dirty="0">
                <a:latin typeface="楷体" panose="02010609060101010101" pitchFamily="49" charset="-122"/>
                <a:ea typeface="楷体" panose="02010609060101010101" pitchFamily="49" charset="-122"/>
              </a:rPr>
              <a:t>，也是市场经济的基本法。</a:t>
            </a:r>
            <a:endParaRPr lang="en-US" altLang="zh-CN" sz="2300" b="1" dirty="0">
              <a:latin typeface="楷体" panose="02010609060101010101" pitchFamily="49" charset="-122"/>
              <a:ea typeface="楷体" panose="02010609060101010101" pitchFamily="49" charset="-122"/>
            </a:endParaRPr>
          </a:p>
          <a:p>
            <a:pPr indent="457200">
              <a:lnSpc>
                <a:spcPts val="3200"/>
              </a:lnSpc>
            </a:pPr>
            <a:r>
              <a:rPr lang="zh-CN" altLang="en-US" sz="2300" b="1" dirty="0">
                <a:latin typeface="楷体" panose="02010609060101010101" pitchFamily="49" charset="-122"/>
                <a:ea typeface="楷体" panose="02010609060101010101" pitchFamily="49" charset="-122"/>
              </a:rPr>
              <a:t>它是</a:t>
            </a:r>
            <a:r>
              <a:rPr lang="zh-CN" altLang="zh-CN" sz="2300" b="1" dirty="0">
                <a:latin typeface="楷体" panose="02010609060101010101" pitchFamily="49" charset="-122"/>
                <a:ea typeface="楷体" panose="02010609060101010101" pitchFamily="49" charset="-122"/>
              </a:rPr>
              <a:t>调整</a:t>
            </a:r>
            <a:r>
              <a:rPr lang="zh-CN" altLang="zh-CN" sz="2300" b="1" dirty="0">
                <a:solidFill>
                  <a:srgbClr val="C00000"/>
                </a:solidFill>
                <a:latin typeface="楷体" panose="02010609060101010101" pitchFamily="49" charset="-122"/>
                <a:ea typeface="楷体" panose="02010609060101010101" pitchFamily="49" charset="-122"/>
              </a:rPr>
              <a:t>平等</a:t>
            </a:r>
            <a:r>
              <a:rPr lang="zh-CN" altLang="zh-CN" sz="2300" b="1" dirty="0">
                <a:latin typeface="楷体" panose="02010609060101010101" pitchFamily="49" charset="-122"/>
                <a:ea typeface="楷体" panose="02010609060101010101" pitchFamily="49" charset="-122"/>
              </a:rPr>
              <a:t>主体的</a:t>
            </a:r>
            <a:r>
              <a:rPr lang="zh-CN" altLang="zh-CN" sz="2300" b="1" dirty="0">
                <a:solidFill>
                  <a:srgbClr val="C00000"/>
                </a:solidFill>
                <a:latin typeface="楷体" panose="02010609060101010101" pitchFamily="49" charset="-122"/>
                <a:ea typeface="楷体" panose="02010609060101010101" pitchFamily="49" charset="-122"/>
              </a:rPr>
              <a:t>自然人、法人和非法人组织</a:t>
            </a:r>
            <a:r>
              <a:rPr lang="zh-CN" altLang="zh-CN" sz="2300" b="1" dirty="0">
                <a:latin typeface="楷体" panose="02010609060101010101" pitchFamily="49" charset="-122"/>
                <a:ea typeface="楷体" panose="02010609060101010101" pitchFamily="49" charset="-122"/>
              </a:rPr>
              <a:t>之间的</a:t>
            </a:r>
            <a:r>
              <a:rPr lang="zh-CN" altLang="zh-CN" sz="2300" b="1" dirty="0">
                <a:solidFill>
                  <a:srgbClr val="C00000"/>
                </a:solidFill>
                <a:latin typeface="楷体" panose="02010609060101010101" pitchFamily="49" charset="-122"/>
                <a:ea typeface="楷体" panose="02010609060101010101" pitchFamily="49" charset="-122"/>
              </a:rPr>
              <a:t>人身关系</a:t>
            </a:r>
            <a:r>
              <a:rPr lang="zh-CN" altLang="zh-CN" sz="2300" b="1" dirty="0">
                <a:latin typeface="楷体" panose="02010609060101010101" pitchFamily="49" charset="-122"/>
                <a:ea typeface="楷体" panose="02010609060101010101" pitchFamily="49" charset="-122"/>
              </a:rPr>
              <a:t>和</a:t>
            </a:r>
            <a:r>
              <a:rPr lang="zh-CN" altLang="zh-CN" sz="2300" b="1" dirty="0">
                <a:solidFill>
                  <a:srgbClr val="C00000"/>
                </a:solidFill>
                <a:latin typeface="楷体" panose="02010609060101010101" pitchFamily="49" charset="-122"/>
                <a:ea typeface="楷体" panose="02010609060101010101" pitchFamily="49" charset="-122"/>
              </a:rPr>
              <a:t>财产关系</a:t>
            </a:r>
            <a:r>
              <a:rPr lang="zh-CN" altLang="en-US" sz="2300" b="1" dirty="0">
                <a:latin typeface="楷体" panose="02010609060101010101" pitchFamily="49" charset="-122"/>
                <a:ea typeface="楷体" panose="02010609060101010101" pitchFamily="49" charset="-122"/>
              </a:rPr>
              <a:t>的法律。</a:t>
            </a:r>
            <a:endParaRPr lang="en-US" altLang="zh-CN" sz="2300" b="1" dirty="0">
              <a:latin typeface="楷体" panose="02010609060101010101" pitchFamily="49" charset="-122"/>
              <a:ea typeface="楷体" panose="02010609060101010101" pitchFamily="49" charset="-122"/>
            </a:endParaRPr>
          </a:p>
        </p:txBody>
      </p:sp>
      <p:pic>
        <p:nvPicPr>
          <p:cNvPr id="5" name="图片 4"/>
          <p:cNvPicPr/>
          <p:nvPr/>
        </p:nvPicPr>
        <p:blipFill>
          <a:blip r:embed="rId2" cstate="print"/>
          <a:srcRect/>
          <a:stretch>
            <a:fillRect/>
          </a:stretch>
        </p:blipFill>
        <p:spPr bwMode="auto">
          <a:xfrm>
            <a:off x="5220072" y="1347614"/>
            <a:ext cx="3672408" cy="2736304"/>
          </a:xfrm>
          <a:prstGeom prst="rect">
            <a:avLst/>
          </a:prstGeom>
          <a:noFill/>
          <a:ln w="9525">
            <a:noFill/>
            <a:miter lim="800000"/>
            <a:headEnd/>
            <a:tailEnd/>
          </a:ln>
        </p:spPr>
      </p:pic>
    </p:spTree>
    <p:custDataLst>
      <p:tags r:id="rId3"/>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64681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合同编</a:t>
            </a:r>
            <a:endParaRPr lang="zh-CN" altLang="en-US" sz="3000" b="1" dirty="0">
              <a:latin typeface="微软雅黑" pitchFamily="34" charset="-122"/>
              <a:ea typeface="微软雅黑" pitchFamily="34" charset="-122"/>
            </a:endParaRPr>
          </a:p>
        </p:txBody>
      </p:sp>
      <p:sp>
        <p:nvSpPr>
          <p:cNvPr id="2" name="矩形 1"/>
          <p:cNvSpPr/>
          <p:nvPr/>
        </p:nvSpPr>
        <p:spPr>
          <a:xfrm>
            <a:off x="323528" y="915566"/>
            <a:ext cx="8496944" cy="3385350"/>
          </a:xfrm>
          <a:prstGeom prst="rect">
            <a:avLst/>
          </a:prstGeom>
        </p:spPr>
        <p:txBody>
          <a:bodyPr wrap="square">
            <a:spAutoFit/>
          </a:bodyPr>
          <a:lstStyle/>
          <a:p>
            <a:pPr marL="285750" indent="-285750">
              <a:lnSpc>
                <a:spcPts val="2900"/>
              </a:lnSpc>
              <a:buFont typeface="Wingdings" panose="05000000000000000000" pitchFamily="2" charset="2"/>
              <a:buChar char="l"/>
            </a:pPr>
            <a:r>
              <a:rPr lang="zh-CN" altLang="en-US" sz="2100" b="1" kern="0" dirty="0">
                <a:solidFill>
                  <a:srgbClr val="FF0000"/>
                </a:solidFill>
                <a:latin typeface="楷体" panose="02010609060101010101" pitchFamily="49" charset="-122"/>
                <a:ea typeface="楷体" panose="02010609060101010101" pitchFamily="49" charset="-122"/>
                <a:cs typeface="宋体" pitchFamily="2" charset="-122"/>
              </a:rPr>
              <a:t>合同是什么？（</a:t>
            </a:r>
            <a:r>
              <a:rPr lang="zh-CN" altLang="zh-CN" sz="2100" b="1" kern="0" dirty="0">
                <a:solidFill>
                  <a:srgbClr val="FF0000"/>
                </a:solidFill>
                <a:latin typeface="楷体" panose="02010609060101010101" pitchFamily="49" charset="-122"/>
                <a:ea typeface="楷体" panose="02010609060101010101" pitchFamily="49" charset="-122"/>
                <a:cs typeface="宋体" pitchFamily="2" charset="-122"/>
              </a:rPr>
              <a:t>第四百六十四条</a:t>
            </a:r>
            <a:r>
              <a:rPr lang="zh-CN" altLang="en-US" sz="2100" b="1" kern="0" dirty="0">
                <a:solidFill>
                  <a:srgbClr val="FF0000"/>
                </a:solidFill>
                <a:latin typeface="楷体" panose="02010609060101010101" pitchFamily="49" charset="-122"/>
                <a:ea typeface="楷体" panose="02010609060101010101" pitchFamily="49" charset="-122"/>
                <a:cs typeface="宋体" pitchFamily="2" charset="-122"/>
              </a:rPr>
              <a:t>）</a:t>
            </a:r>
            <a:r>
              <a:rPr lang="en-US" altLang="zh-CN" sz="2100" b="1" kern="0" dirty="0">
                <a:solidFill>
                  <a:srgbClr val="FF0000"/>
                </a:solidFill>
                <a:latin typeface="楷体" panose="02010609060101010101" pitchFamily="49" charset="-122"/>
                <a:ea typeface="楷体" panose="02010609060101010101" pitchFamily="49" charset="-122"/>
                <a:cs typeface="宋体" pitchFamily="2" charset="-122"/>
              </a:rPr>
              <a:t>——</a:t>
            </a:r>
            <a:r>
              <a:rPr lang="zh-CN" altLang="en-US" sz="2100" b="1" kern="0" dirty="0">
                <a:solidFill>
                  <a:srgbClr val="FF0000"/>
                </a:solidFill>
                <a:latin typeface="楷体" panose="02010609060101010101" pitchFamily="49" charset="-122"/>
                <a:ea typeface="楷体" panose="02010609060101010101" pitchFamily="49" charset="-122"/>
                <a:cs typeface="宋体" pitchFamily="2" charset="-122"/>
              </a:rPr>
              <a:t>哪些不能签订合同</a:t>
            </a:r>
            <a:endParaRPr lang="en-US" altLang="zh-CN" sz="2100" b="1" kern="0" dirty="0">
              <a:solidFill>
                <a:srgbClr val="FF0000"/>
              </a:solidFill>
              <a:latin typeface="楷体" panose="02010609060101010101" pitchFamily="49" charset="-122"/>
              <a:ea typeface="楷体" panose="02010609060101010101" pitchFamily="49" charset="-122"/>
              <a:cs typeface="宋体" pitchFamily="2" charset="-122"/>
            </a:endParaRPr>
          </a:p>
          <a:p>
            <a:pPr indent="304800">
              <a:lnSpc>
                <a:spcPts val="2900"/>
              </a:lnSpc>
            </a:pPr>
            <a:r>
              <a:rPr lang="zh-CN" altLang="zh-CN" b="1" kern="0" dirty="0">
                <a:solidFill>
                  <a:srgbClr val="000000"/>
                </a:solidFill>
                <a:latin typeface="楷体" panose="02010609060101010101" pitchFamily="49" charset="-122"/>
                <a:ea typeface="楷体" panose="02010609060101010101" pitchFamily="49" charset="-122"/>
                <a:cs typeface="宋体" pitchFamily="2" charset="-122"/>
              </a:rPr>
              <a:t>合同是民事主体之间设立、变更、终止民事法律关系的协议。</a:t>
            </a:r>
            <a:endParaRPr lang="zh-CN" altLang="zh-CN" b="1" kern="100" dirty="0">
              <a:latin typeface="楷体" panose="02010609060101010101" pitchFamily="49" charset="-122"/>
              <a:ea typeface="楷体" panose="02010609060101010101" pitchFamily="49" charset="-122"/>
              <a:cs typeface="Times New Roman" panose="02020603050405020304" pitchFamily="18" charset="0"/>
            </a:endParaRPr>
          </a:p>
          <a:p>
            <a:pPr indent="304800">
              <a:lnSpc>
                <a:spcPts val="2900"/>
              </a:lnSpc>
            </a:pPr>
            <a:r>
              <a:rPr lang="zh-CN" altLang="zh-CN" b="1" kern="0" dirty="0">
                <a:solidFill>
                  <a:srgbClr val="7030A0"/>
                </a:solidFill>
                <a:latin typeface="楷体" panose="02010609060101010101" pitchFamily="49" charset="-122"/>
                <a:ea typeface="楷体" panose="02010609060101010101" pitchFamily="49" charset="-122"/>
                <a:cs typeface="宋体" pitchFamily="2" charset="-122"/>
              </a:rPr>
              <a:t>婚姻、收养、监护等有关身份关系的协议，适用有关该身份关系的法律规定</a:t>
            </a:r>
            <a:r>
              <a:rPr lang="zh-CN" altLang="zh-CN" b="1" kern="0" dirty="0">
                <a:solidFill>
                  <a:srgbClr val="000000"/>
                </a:solidFill>
                <a:latin typeface="楷体" panose="02010609060101010101" pitchFamily="49" charset="-122"/>
                <a:ea typeface="楷体" panose="02010609060101010101" pitchFamily="49" charset="-122"/>
                <a:cs typeface="宋体" pitchFamily="2" charset="-122"/>
              </a:rPr>
              <a:t>；没有规定的，可以根据其性质参照适用本编规定。</a:t>
            </a:r>
            <a:endParaRPr lang="en-US" altLang="zh-CN"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marL="285750" indent="-285750">
              <a:lnSpc>
                <a:spcPts val="2900"/>
              </a:lnSpc>
              <a:buFont typeface="Wingdings" panose="05000000000000000000" pitchFamily="2" charset="2"/>
              <a:buChar char="l"/>
            </a:pPr>
            <a:r>
              <a:rPr lang="zh-CN" altLang="en-US" sz="2100" b="1" kern="0" dirty="0">
                <a:solidFill>
                  <a:srgbClr val="FF0000"/>
                </a:solidFill>
                <a:latin typeface="楷体" panose="02010609060101010101" pitchFamily="49" charset="-122"/>
                <a:ea typeface="楷体" panose="02010609060101010101" pitchFamily="49" charset="-122"/>
                <a:cs typeface="宋体" pitchFamily="2" charset="-122"/>
              </a:rPr>
              <a:t>合同形式（</a:t>
            </a:r>
            <a:r>
              <a:rPr lang="zh-CN" altLang="zh-CN" sz="2100" b="1" kern="0" dirty="0">
                <a:solidFill>
                  <a:srgbClr val="FF0000"/>
                </a:solidFill>
                <a:latin typeface="楷体" panose="02010609060101010101" pitchFamily="49" charset="-122"/>
                <a:ea typeface="楷体" panose="02010609060101010101" pitchFamily="49" charset="-122"/>
                <a:cs typeface="宋体" pitchFamily="2" charset="-122"/>
              </a:rPr>
              <a:t>第四百六十九条</a:t>
            </a:r>
            <a:r>
              <a:rPr lang="zh-CN" altLang="en-US" sz="2100" b="1" kern="0" dirty="0">
                <a:solidFill>
                  <a:srgbClr val="FF0000"/>
                </a:solidFill>
                <a:latin typeface="楷体" panose="02010609060101010101" pitchFamily="49" charset="-122"/>
                <a:ea typeface="楷体" panose="02010609060101010101" pitchFamily="49" charset="-122"/>
                <a:cs typeface="宋体" pitchFamily="2" charset="-122"/>
              </a:rPr>
              <a:t>）</a:t>
            </a:r>
            <a:r>
              <a:rPr lang="en-US" altLang="zh-CN" sz="2100" b="1" kern="0" dirty="0">
                <a:solidFill>
                  <a:srgbClr val="FF0000"/>
                </a:solidFill>
                <a:latin typeface="楷体" panose="02010609060101010101" pitchFamily="49" charset="-122"/>
                <a:ea typeface="楷体" panose="02010609060101010101" pitchFamily="49" charset="-122"/>
                <a:cs typeface="宋体" pitchFamily="2" charset="-122"/>
              </a:rPr>
              <a:t>——</a:t>
            </a:r>
            <a:r>
              <a:rPr lang="zh-CN" altLang="en-US" sz="2100" b="1" kern="0" dirty="0">
                <a:solidFill>
                  <a:srgbClr val="FF0000"/>
                </a:solidFill>
                <a:latin typeface="楷体" panose="02010609060101010101" pitchFamily="49" charset="-122"/>
                <a:ea typeface="楷体" panose="02010609060101010101" pitchFamily="49" charset="-122"/>
                <a:cs typeface="宋体" pitchFamily="2" charset="-122"/>
              </a:rPr>
              <a:t>适应互联网时代的发展需求</a:t>
            </a:r>
            <a:endParaRPr lang="en-US" altLang="zh-CN" sz="2100" b="1" kern="0" dirty="0">
              <a:solidFill>
                <a:srgbClr val="FF0000"/>
              </a:solidFill>
              <a:latin typeface="楷体" panose="02010609060101010101" pitchFamily="49" charset="-122"/>
              <a:ea typeface="楷体" panose="02010609060101010101" pitchFamily="49" charset="-122"/>
              <a:cs typeface="宋体" pitchFamily="2" charset="-122"/>
            </a:endParaRPr>
          </a:p>
          <a:p>
            <a:pPr>
              <a:lnSpc>
                <a:spcPts val="2900"/>
              </a:lnSpc>
            </a:pPr>
            <a:r>
              <a:rPr lang="zh-CN" altLang="zh-CN" b="1" dirty="0">
                <a:latin typeface="楷体" panose="02010609060101010101" pitchFamily="49" charset="-122"/>
                <a:ea typeface="楷体" panose="02010609060101010101" pitchFamily="49" charset="-122"/>
              </a:rPr>
              <a:t>  当事人订立合同，可以采用</a:t>
            </a:r>
            <a:r>
              <a:rPr lang="zh-CN" altLang="zh-CN" b="1" dirty="0">
                <a:solidFill>
                  <a:srgbClr val="7030A0"/>
                </a:solidFill>
                <a:latin typeface="楷体" panose="02010609060101010101" pitchFamily="49" charset="-122"/>
                <a:ea typeface="楷体" panose="02010609060101010101" pitchFamily="49" charset="-122"/>
              </a:rPr>
              <a:t>书面形式、口头形式或者其他形式</a:t>
            </a:r>
            <a:r>
              <a:rPr lang="zh-CN" altLang="zh-CN" b="1" dirty="0">
                <a:latin typeface="楷体" panose="02010609060101010101" pitchFamily="49" charset="-122"/>
                <a:ea typeface="楷体" panose="02010609060101010101" pitchFamily="49" charset="-122"/>
              </a:rPr>
              <a:t>。书面形式是</a:t>
            </a:r>
            <a:r>
              <a:rPr lang="zh-CN" altLang="zh-CN" b="1" dirty="0">
                <a:solidFill>
                  <a:srgbClr val="7030A0"/>
                </a:solidFill>
                <a:latin typeface="楷体" panose="02010609060101010101" pitchFamily="49" charset="-122"/>
                <a:ea typeface="楷体" panose="02010609060101010101" pitchFamily="49" charset="-122"/>
              </a:rPr>
              <a:t>合同书、信件、电报、电传、传真</a:t>
            </a:r>
            <a:r>
              <a:rPr lang="zh-CN" altLang="zh-CN" b="1" dirty="0">
                <a:latin typeface="楷体" panose="02010609060101010101" pitchFamily="49" charset="-122"/>
                <a:ea typeface="楷体" panose="02010609060101010101" pitchFamily="49" charset="-122"/>
              </a:rPr>
              <a:t>等可以有形地表现所载内容的形式。</a:t>
            </a:r>
            <a:r>
              <a:rPr lang="zh-CN" altLang="zh-CN" b="1" dirty="0">
                <a:solidFill>
                  <a:srgbClr val="7030A0"/>
                </a:solidFill>
                <a:latin typeface="楷体" panose="02010609060101010101" pitchFamily="49" charset="-122"/>
                <a:ea typeface="楷体" panose="02010609060101010101" pitchFamily="49" charset="-122"/>
              </a:rPr>
              <a:t>以电子数据交换、电子邮件等方式</a:t>
            </a:r>
            <a:r>
              <a:rPr lang="zh-CN" altLang="zh-CN" b="1" dirty="0">
                <a:latin typeface="楷体" panose="02010609060101010101" pitchFamily="49" charset="-122"/>
                <a:ea typeface="楷体" panose="02010609060101010101" pitchFamily="49" charset="-122"/>
              </a:rPr>
              <a:t>能够有形地表现所载内容，并</a:t>
            </a:r>
            <a:r>
              <a:rPr lang="zh-CN" altLang="zh-CN" b="1" dirty="0">
                <a:solidFill>
                  <a:srgbClr val="7030A0"/>
                </a:solidFill>
                <a:latin typeface="楷体" panose="02010609060101010101" pitchFamily="49" charset="-122"/>
                <a:ea typeface="楷体" panose="02010609060101010101" pitchFamily="49" charset="-122"/>
              </a:rPr>
              <a:t>可以随时调取查用的数据电文，视为</a:t>
            </a:r>
            <a:r>
              <a:rPr lang="zh-CN" altLang="zh-CN" b="1" dirty="0">
                <a:latin typeface="楷体" panose="02010609060101010101" pitchFamily="49" charset="-122"/>
                <a:ea typeface="楷体" panose="02010609060101010101" pitchFamily="49" charset="-122"/>
              </a:rPr>
              <a:t>书面形式。</a:t>
            </a:r>
            <a:endParaRPr lang="en-US" altLang="zh-CN" b="1" kern="0" dirty="0">
              <a:solidFill>
                <a:srgbClr val="000000"/>
              </a:solidFill>
              <a:latin typeface="楷体" panose="02010609060101010101" pitchFamily="49" charset="-122"/>
              <a:ea typeface="楷体" panose="02010609060101010101" pitchFamily="49" charset="-122"/>
              <a:cs typeface="宋体" pitchFamily="2" charset="-122"/>
            </a:endParaRPr>
          </a:p>
        </p:txBody>
      </p:sp>
    </p:spTree>
    <p:custDataLst>
      <p:tags r:id="rId2"/>
    </p:custData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37195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合同编</a:t>
            </a:r>
            <a:endParaRPr lang="zh-CN" altLang="en-US" sz="3000" b="1" dirty="0">
              <a:latin typeface="微软雅黑" pitchFamily="34" charset="-122"/>
              <a:ea typeface="微软雅黑" pitchFamily="34" charset="-122"/>
            </a:endParaRPr>
          </a:p>
        </p:txBody>
      </p:sp>
      <p:sp>
        <p:nvSpPr>
          <p:cNvPr id="5" name="TextBox 4"/>
          <p:cNvSpPr txBox="true"/>
          <p:nvPr/>
        </p:nvSpPr>
        <p:spPr>
          <a:xfrm>
            <a:off x="251520" y="915566"/>
            <a:ext cx="8712968" cy="3529171"/>
          </a:xfrm>
          <a:prstGeom prst="rect">
            <a:avLst/>
          </a:prstGeom>
          <a:noFill/>
        </p:spPr>
        <p:txBody>
          <a:bodyPr wrap="square" rtlCol="0">
            <a:spAutoFit/>
          </a:bodyPr>
          <a:lstStyle/>
          <a:p>
            <a:pPr>
              <a:buFont typeface="Wingdings" panose="05000000000000000000" pitchFamily="2" charset="2"/>
              <a:buChar char="l"/>
            </a:pPr>
            <a:r>
              <a:rPr lang="zh-CN" altLang="en-US" sz="2000" b="1" dirty="0">
                <a:solidFill>
                  <a:srgbClr val="FF0000"/>
                </a:solidFill>
                <a:latin typeface="楷体" panose="02010609060101010101" pitchFamily="49" charset="-122"/>
                <a:ea typeface="楷体" panose="02010609060101010101" pitchFamily="49" charset="-122"/>
              </a:rPr>
              <a:t>完善格式条款（</a:t>
            </a:r>
            <a:r>
              <a:rPr lang="zh-CN" altLang="zh-CN" sz="2000" b="1" dirty="0">
                <a:solidFill>
                  <a:srgbClr val="FF0000"/>
                </a:solidFill>
                <a:latin typeface="楷体" panose="02010609060101010101" pitchFamily="49" charset="-122"/>
                <a:ea typeface="楷体" panose="02010609060101010101" pitchFamily="49" charset="-122"/>
              </a:rPr>
              <a:t>第四百九十</a:t>
            </a:r>
            <a:r>
              <a:rPr lang="zh-CN" altLang="en-US" sz="2000" b="1" dirty="0">
                <a:solidFill>
                  <a:srgbClr val="FF0000"/>
                </a:solidFill>
                <a:latin typeface="楷体" panose="02010609060101010101" pitchFamily="49" charset="-122"/>
                <a:ea typeface="楷体" panose="02010609060101010101" pitchFamily="49" charset="-122"/>
              </a:rPr>
              <a:t>六</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第四百九十八条）</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保障交易中的弱势群体，对霸王条款说“</a:t>
            </a:r>
            <a:r>
              <a:rPr lang="en-US" altLang="zh-CN" sz="2000" b="1" dirty="0">
                <a:solidFill>
                  <a:srgbClr val="FF0000"/>
                </a:solidFill>
                <a:latin typeface="楷体" panose="02010609060101010101" pitchFamily="49" charset="-122"/>
                <a:ea typeface="楷体" panose="02010609060101010101" pitchFamily="49" charset="-122"/>
              </a:rPr>
              <a:t>NO</a:t>
            </a:r>
            <a:r>
              <a:rPr lang="zh-CN" altLang="en-US" sz="2000" b="1" dirty="0">
                <a:solidFill>
                  <a:srgbClr val="FF0000"/>
                </a:solidFill>
                <a:latin typeface="楷体" panose="02010609060101010101" pitchFamily="49" charset="-122"/>
                <a:ea typeface="楷体" panose="02010609060101010101" pitchFamily="49" charset="-122"/>
              </a:rPr>
              <a:t>”</a:t>
            </a:r>
            <a:endParaRPr lang="en-US" altLang="zh-CN" sz="2000" b="1" dirty="0">
              <a:solidFill>
                <a:srgbClr val="FF0000"/>
              </a:solidFill>
              <a:latin typeface="楷体" panose="02010609060101010101" pitchFamily="49" charset="-122"/>
              <a:ea typeface="楷体" panose="02010609060101010101" pitchFamily="49" charset="-122"/>
            </a:endParaRPr>
          </a:p>
          <a:p>
            <a:pPr indent="457200">
              <a:lnSpc>
                <a:spcPts val="2200"/>
              </a:lnSpc>
              <a:buFont typeface="Wingdings" panose="05000000000000000000" pitchFamily="2" charset="2"/>
              <a:buChar char="Ø"/>
            </a:pPr>
            <a:r>
              <a:rPr lang="zh-CN" altLang="zh-CN" sz="1600" b="1" dirty="0">
                <a:latin typeface="楷体" panose="02010609060101010101" pitchFamily="49" charset="-122"/>
                <a:ea typeface="楷体" panose="02010609060101010101" pitchFamily="49" charset="-122"/>
              </a:rPr>
              <a:t>格式条款是当事人为了重复使用而预先拟定，并在订立合同时</a:t>
            </a:r>
            <a:r>
              <a:rPr lang="zh-CN" altLang="zh-CN" sz="1600" b="1" dirty="0">
                <a:solidFill>
                  <a:srgbClr val="7030A0"/>
                </a:solidFill>
                <a:latin typeface="楷体" panose="02010609060101010101" pitchFamily="49" charset="-122"/>
                <a:ea typeface="楷体" panose="02010609060101010101" pitchFamily="49" charset="-122"/>
              </a:rPr>
              <a:t>未与对方协商</a:t>
            </a:r>
            <a:r>
              <a:rPr lang="zh-CN" altLang="zh-CN" sz="1600" b="1" dirty="0">
                <a:latin typeface="楷体" panose="02010609060101010101" pitchFamily="49" charset="-122"/>
                <a:ea typeface="楷体" panose="02010609060101010101" pitchFamily="49" charset="-122"/>
              </a:rPr>
              <a:t>的条款。</a:t>
            </a:r>
            <a:endParaRPr lang="zh-CN" altLang="zh-CN" sz="1600" b="1" dirty="0">
              <a:latin typeface="楷体" panose="02010609060101010101" pitchFamily="49" charset="-122"/>
              <a:ea typeface="楷体" panose="02010609060101010101" pitchFamily="49" charset="-122"/>
            </a:endParaRPr>
          </a:p>
          <a:p>
            <a:pPr indent="457200">
              <a:lnSpc>
                <a:spcPts val="2200"/>
              </a:lnSpc>
              <a:buFont typeface="Wingdings" panose="05000000000000000000" pitchFamily="2" charset="2"/>
              <a:buChar char="Ø"/>
            </a:pPr>
            <a:r>
              <a:rPr lang="zh-CN" altLang="zh-CN" sz="1600" b="1" dirty="0">
                <a:latin typeface="楷体" panose="02010609060101010101" pitchFamily="49" charset="-122"/>
                <a:ea typeface="楷体" panose="02010609060101010101" pitchFamily="49" charset="-122"/>
              </a:rPr>
              <a:t>采用格式条款订立合同的，提供格式条款的一方应当遵循</a:t>
            </a:r>
            <a:r>
              <a:rPr lang="zh-CN" altLang="zh-CN" sz="1600" b="1" dirty="0">
                <a:solidFill>
                  <a:srgbClr val="7030A0"/>
                </a:solidFill>
                <a:latin typeface="楷体" panose="02010609060101010101" pitchFamily="49" charset="-122"/>
                <a:ea typeface="楷体" panose="02010609060101010101" pitchFamily="49" charset="-122"/>
              </a:rPr>
              <a:t>公平原则</a:t>
            </a:r>
            <a:r>
              <a:rPr lang="zh-CN" altLang="zh-CN" sz="1600" b="1" dirty="0">
                <a:latin typeface="楷体" panose="02010609060101010101" pitchFamily="49" charset="-122"/>
                <a:ea typeface="楷体" panose="02010609060101010101" pitchFamily="49" charset="-122"/>
              </a:rPr>
              <a:t>确定当事人之间的权利和义务，并</a:t>
            </a:r>
            <a:r>
              <a:rPr lang="zh-CN" altLang="zh-CN" sz="1600" b="1" dirty="0">
                <a:solidFill>
                  <a:srgbClr val="7030A0"/>
                </a:solidFill>
                <a:latin typeface="楷体" panose="02010609060101010101" pitchFamily="49" charset="-122"/>
                <a:ea typeface="楷体" panose="02010609060101010101" pitchFamily="49" charset="-122"/>
              </a:rPr>
              <a:t>采取合理的方式提示对方注意免除或者减轻其责任等与对方有重大利害关系的条款</a:t>
            </a:r>
            <a:r>
              <a:rPr lang="zh-CN" altLang="zh-CN" sz="1600" b="1" dirty="0">
                <a:latin typeface="楷体" panose="02010609060101010101" pitchFamily="49" charset="-122"/>
                <a:ea typeface="楷体" panose="02010609060101010101" pitchFamily="49" charset="-122"/>
              </a:rPr>
              <a:t>，按照对方的要求，对该条款予以说明。</a:t>
            </a:r>
            <a:r>
              <a:rPr lang="zh-CN" altLang="zh-CN" sz="1600" b="1" dirty="0">
                <a:solidFill>
                  <a:srgbClr val="7030A0"/>
                </a:solidFill>
                <a:latin typeface="楷体" panose="02010609060101010101" pitchFamily="49" charset="-122"/>
                <a:ea typeface="楷体" panose="02010609060101010101" pitchFamily="49" charset="-122"/>
              </a:rPr>
              <a:t>提供格式条款的一方未履行提示或者说明义务，致使对方没有注意或者理解与其有重大利害关系的条款的，对方可以主张该条款不成为合同的内容</a:t>
            </a:r>
            <a:r>
              <a:rPr lang="zh-CN" altLang="zh-CN" sz="1600" b="1" dirty="0">
                <a:latin typeface="楷体" panose="02010609060101010101" pitchFamily="49" charset="-122"/>
                <a:ea typeface="楷体" panose="02010609060101010101" pitchFamily="49" charset="-122"/>
              </a:rPr>
              <a:t>。</a:t>
            </a:r>
            <a:endParaRPr lang="zh-CN" altLang="zh-CN" sz="1600" b="1" dirty="0">
              <a:latin typeface="楷体" panose="02010609060101010101" pitchFamily="49" charset="-122"/>
              <a:ea typeface="楷体" panose="02010609060101010101" pitchFamily="49" charset="-122"/>
            </a:endParaRPr>
          </a:p>
          <a:p>
            <a:pPr indent="457200">
              <a:lnSpc>
                <a:spcPts val="2200"/>
              </a:lnSpc>
              <a:buFont typeface="Wingdings" panose="05000000000000000000" pitchFamily="2" charset="2"/>
              <a:buChar char="Ø"/>
            </a:pPr>
            <a:r>
              <a:rPr lang="zh-CN" altLang="zh-CN" sz="1600" b="1" dirty="0">
                <a:solidFill>
                  <a:srgbClr val="7030A0"/>
                </a:solidFill>
                <a:latin typeface="楷体" panose="02010609060101010101" pitchFamily="49" charset="-122"/>
                <a:ea typeface="楷体" panose="02010609060101010101" pitchFamily="49" charset="-122"/>
              </a:rPr>
              <a:t>格式条款无效</a:t>
            </a:r>
            <a:r>
              <a:rPr lang="zh-CN" altLang="en-US" sz="1600" b="1" dirty="0">
                <a:latin typeface="楷体" panose="02010609060101010101" pitchFamily="49" charset="-122"/>
                <a:ea typeface="楷体" panose="02010609060101010101" pitchFamily="49" charset="-122"/>
              </a:rPr>
              <a:t>的情形</a:t>
            </a:r>
            <a:r>
              <a:rPr lang="zh-CN" altLang="zh-CN" sz="1600" b="1" dirty="0">
                <a:latin typeface="楷体" panose="02010609060101010101" pitchFamily="49" charset="-122"/>
                <a:ea typeface="楷体" panose="02010609060101010101" pitchFamily="49" charset="-122"/>
              </a:rPr>
              <a:t>：提供格式条款一方不合理地免除或者减轻其责任、加重对方责任、限制对方主要权利；提供格式条款一方排除对方主要权利。</a:t>
            </a:r>
            <a:endParaRPr lang="zh-CN" altLang="zh-CN" sz="1600" b="1" dirty="0">
              <a:latin typeface="楷体" panose="02010609060101010101" pitchFamily="49" charset="-122"/>
              <a:ea typeface="楷体" panose="02010609060101010101" pitchFamily="49" charset="-122"/>
            </a:endParaRPr>
          </a:p>
          <a:p>
            <a:pPr indent="457200">
              <a:lnSpc>
                <a:spcPts val="2200"/>
              </a:lnSpc>
              <a:buFont typeface="Wingdings" panose="05000000000000000000" pitchFamily="2" charset="2"/>
              <a:buChar char="Ø"/>
            </a:pPr>
            <a:r>
              <a:rPr lang="zh-CN" altLang="zh-CN" sz="1600" b="1" dirty="0">
                <a:solidFill>
                  <a:srgbClr val="7030A0"/>
                </a:solidFill>
                <a:latin typeface="楷体" panose="02010609060101010101" pitchFamily="49" charset="-122"/>
                <a:ea typeface="楷体" panose="02010609060101010101" pitchFamily="49" charset="-122"/>
              </a:rPr>
              <a:t>对格式条款的理解发生争议</a:t>
            </a:r>
            <a:r>
              <a:rPr lang="zh-CN" altLang="zh-CN" sz="1600" b="1" dirty="0">
                <a:latin typeface="楷体" panose="02010609060101010101" pitchFamily="49" charset="-122"/>
                <a:ea typeface="楷体" panose="02010609060101010101" pitchFamily="49" charset="-122"/>
              </a:rPr>
              <a:t>的，应当按照通常理解予以解释。</a:t>
            </a:r>
            <a:r>
              <a:rPr lang="zh-CN" altLang="zh-CN" sz="1600" b="1" dirty="0">
                <a:solidFill>
                  <a:srgbClr val="7030A0"/>
                </a:solidFill>
                <a:latin typeface="楷体" panose="02010609060101010101" pitchFamily="49" charset="-122"/>
                <a:ea typeface="楷体" panose="02010609060101010101" pitchFamily="49" charset="-122"/>
              </a:rPr>
              <a:t>对格式条款有两种以上解释的，应当作出不利于提供格式条款一方的解释</a:t>
            </a:r>
            <a:r>
              <a:rPr lang="zh-CN" altLang="zh-CN" sz="1600" b="1" dirty="0">
                <a:latin typeface="楷体" panose="02010609060101010101" pitchFamily="49" charset="-122"/>
                <a:ea typeface="楷体" panose="02010609060101010101" pitchFamily="49" charset="-122"/>
              </a:rPr>
              <a:t>。</a:t>
            </a:r>
            <a:r>
              <a:rPr lang="zh-CN" altLang="zh-CN" sz="1600" b="1" dirty="0">
                <a:solidFill>
                  <a:srgbClr val="7030A0"/>
                </a:solidFill>
                <a:latin typeface="楷体" panose="02010609060101010101" pitchFamily="49" charset="-122"/>
                <a:ea typeface="楷体" panose="02010609060101010101" pitchFamily="49" charset="-122"/>
              </a:rPr>
              <a:t>格式条款和非格式条款不一致的，应当采用非格式条款。</a:t>
            </a:r>
            <a:endParaRPr lang="zh-CN" altLang="zh-CN" sz="1600" b="1" dirty="0">
              <a:solidFill>
                <a:srgbClr val="7030A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合同编</a:t>
            </a:r>
            <a:endParaRPr lang="zh-CN" altLang="en-US" sz="3000" b="1" dirty="0">
              <a:latin typeface="微软雅黑" pitchFamily="34" charset="-122"/>
              <a:ea typeface="微软雅黑" pitchFamily="34" charset="-122"/>
            </a:endParaRPr>
          </a:p>
        </p:txBody>
      </p:sp>
      <p:sp>
        <p:nvSpPr>
          <p:cNvPr id="5" name="TextBox 4"/>
          <p:cNvSpPr txBox="true"/>
          <p:nvPr/>
        </p:nvSpPr>
        <p:spPr>
          <a:xfrm>
            <a:off x="395536" y="987574"/>
            <a:ext cx="8424936" cy="3375283"/>
          </a:xfrm>
          <a:prstGeom prst="rect">
            <a:avLst/>
          </a:prstGeom>
          <a:noFill/>
        </p:spPr>
        <p:txBody>
          <a:bodyPr wrap="square" rtlCol="0">
            <a:spAutoFit/>
          </a:bodyPr>
          <a:lstStyle/>
          <a:p>
            <a:pPr>
              <a:lnSpc>
                <a:spcPts val="32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合同订立（</a:t>
            </a:r>
            <a:r>
              <a:rPr lang="zh-CN" altLang="zh-CN" sz="2300" b="1" dirty="0">
                <a:solidFill>
                  <a:srgbClr val="FF0000"/>
                </a:solidFill>
                <a:latin typeface="楷体" panose="02010609060101010101" pitchFamily="49" charset="-122"/>
                <a:ea typeface="楷体" panose="02010609060101010101" pitchFamily="49" charset="-122"/>
              </a:rPr>
              <a:t>第四百九十九条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纳入悬赏广告规则，明确其单方行为性质</a:t>
            </a:r>
            <a:endParaRPr lang="en-US" altLang="zh-CN" sz="2300" b="1" dirty="0">
              <a:solidFill>
                <a:srgbClr val="FF0000"/>
              </a:solidFill>
              <a:latin typeface="楷体" panose="02010609060101010101" pitchFamily="49" charset="-122"/>
              <a:ea typeface="楷体" panose="02010609060101010101" pitchFamily="49" charset="-122"/>
            </a:endParaRPr>
          </a:p>
          <a:p>
            <a:pPr>
              <a:lnSpc>
                <a:spcPts val="3200"/>
              </a:lnSpc>
            </a:pPr>
            <a:r>
              <a:rPr lang="zh-CN" altLang="zh-CN" sz="2200" dirty="0">
                <a:latin typeface="楷体" panose="02010609060101010101" pitchFamily="49" charset="-122"/>
                <a:ea typeface="楷体" panose="02010609060101010101" pitchFamily="49" charset="-122"/>
              </a:rPr>
              <a:t> </a:t>
            </a:r>
            <a:r>
              <a:rPr lang="en-US" altLang="zh-CN" sz="2200" dirty="0">
                <a:latin typeface="楷体" panose="02010609060101010101" pitchFamily="49" charset="-122"/>
                <a:ea typeface="楷体" panose="02010609060101010101" pitchFamily="49" charset="-122"/>
              </a:rPr>
              <a:t>  </a:t>
            </a:r>
            <a:r>
              <a:rPr lang="zh-CN" altLang="zh-CN" sz="2200" b="1" dirty="0">
                <a:latin typeface="楷体" panose="02010609060101010101" pitchFamily="49" charset="-122"/>
                <a:ea typeface="楷体" panose="02010609060101010101" pitchFamily="49" charset="-122"/>
              </a:rPr>
              <a:t>悬赏人以公开方式声明对完成特定行为的人支付报酬的，完成该行为的人可以请求其支付。</a:t>
            </a:r>
            <a:endParaRPr lang="en-US" altLang="zh-CN" sz="2200" b="1" dirty="0">
              <a:latin typeface="楷体" panose="02010609060101010101" pitchFamily="49" charset="-122"/>
              <a:ea typeface="楷体" panose="02010609060101010101" pitchFamily="49" charset="-122"/>
            </a:endParaRPr>
          </a:p>
          <a:p>
            <a:pPr>
              <a:lnSpc>
                <a:spcPts val="32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典型合同类型有调整</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顺应时代需要，便于百姓理解</a:t>
            </a:r>
            <a:endParaRPr lang="en-US" altLang="zh-CN" sz="2300" b="1" dirty="0">
              <a:solidFill>
                <a:srgbClr val="FF0000"/>
              </a:solidFill>
              <a:latin typeface="楷体" panose="02010609060101010101" pitchFamily="49" charset="-122"/>
              <a:ea typeface="楷体" panose="02010609060101010101" pitchFamily="49" charset="-122"/>
            </a:endParaRPr>
          </a:p>
          <a:p>
            <a:pPr>
              <a:lnSpc>
                <a:spcPts val="3200"/>
              </a:lnSpc>
            </a:pPr>
            <a:r>
              <a:rPr lang="zh-CN" altLang="en-US" sz="2200" b="1" dirty="0">
                <a:latin typeface="楷体" panose="02010609060101010101" pitchFamily="49" charset="-122"/>
                <a:ea typeface="楷体" panose="02010609060101010101" pitchFamily="49" charset="-122"/>
              </a:rPr>
              <a:t>  原合同法中典型合同类型有</a:t>
            </a:r>
            <a:r>
              <a:rPr lang="zh-CN" altLang="en-US" sz="2200" b="1" dirty="0">
                <a:solidFill>
                  <a:srgbClr val="7030A0"/>
                </a:solidFill>
                <a:latin typeface="楷体" panose="02010609060101010101" pitchFamily="49" charset="-122"/>
                <a:ea typeface="楷体" panose="02010609060101010101" pitchFamily="49" charset="-122"/>
              </a:rPr>
              <a:t>十五种</a:t>
            </a:r>
            <a:r>
              <a:rPr lang="zh-CN" altLang="en-US" sz="2200" b="1" dirty="0">
                <a:latin typeface="楷体" panose="02010609060101010101" pitchFamily="49" charset="-122"/>
                <a:ea typeface="楷体" panose="02010609060101010101" pitchFamily="49" charset="-122"/>
              </a:rPr>
              <a:t>，现民法典合同编中有</a:t>
            </a:r>
            <a:r>
              <a:rPr lang="zh-CN" altLang="en-US" sz="2200" b="1" dirty="0">
                <a:solidFill>
                  <a:srgbClr val="7030A0"/>
                </a:solidFill>
                <a:latin typeface="楷体" panose="02010609060101010101" pitchFamily="49" charset="-122"/>
                <a:ea typeface="楷体" panose="02010609060101010101" pitchFamily="49" charset="-122"/>
              </a:rPr>
              <a:t>十九种</a:t>
            </a:r>
            <a:r>
              <a:rPr lang="zh-CN" altLang="en-US" sz="2200" b="1" dirty="0">
                <a:latin typeface="楷体" panose="02010609060101010101" pitchFamily="49" charset="-122"/>
                <a:ea typeface="楷体" panose="02010609060101010101" pitchFamily="49" charset="-122"/>
              </a:rPr>
              <a:t>。</a:t>
            </a:r>
            <a:endParaRPr lang="en-US" altLang="zh-CN" sz="2200" b="1" dirty="0">
              <a:latin typeface="楷体" panose="02010609060101010101" pitchFamily="49" charset="-122"/>
              <a:ea typeface="楷体" panose="02010609060101010101" pitchFamily="49" charset="-122"/>
            </a:endParaRPr>
          </a:p>
          <a:p>
            <a:pPr lvl="0">
              <a:lnSpc>
                <a:spcPts val="3200"/>
              </a:lnSpc>
            </a:pPr>
            <a:r>
              <a:rPr lang="zh-CN" altLang="en-US" sz="2200" b="1" dirty="0">
                <a:latin typeface="楷体" panose="02010609060101010101" pitchFamily="49" charset="-122"/>
                <a:ea typeface="楷体" panose="02010609060101010101" pitchFamily="49" charset="-122"/>
              </a:rPr>
              <a:t>  新增</a:t>
            </a:r>
            <a:r>
              <a:rPr lang="zh-CN" altLang="zh-CN" sz="2200" b="1" dirty="0">
                <a:solidFill>
                  <a:srgbClr val="7030A0"/>
                </a:solidFill>
                <a:latin typeface="楷体" panose="02010609060101010101" pitchFamily="49" charset="-122"/>
                <a:ea typeface="楷体" panose="02010609060101010101" pitchFamily="49" charset="-122"/>
              </a:rPr>
              <a:t>保证合同，保理合同，物业服务合同，合伙合同</a:t>
            </a:r>
            <a:r>
              <a:rPr lang="zh-CN" altLang="en-US" sz="2200" b="1" dirty="0">
                <a:latin typeface="楷体" panose="02010609060101010101" pitchFamily="49" charset="-122"/>
                <a:ea typeface="楷体" panose="02010609060101010101" pitchFamily="49" charset="-122"/>
              </a:rPr>
              <a:t>，将居间合同名称修改为</a:t>
            </a:r>
            <a:r>
              <a:rPr lang="zh-CN" altLang="en-US" sz="2200" b="1" dirty="0">
                <a:solidFill>
                  <a:srgbClr val="7030A0"/>
                </a:solidFill>
                <a:latin typeface="楷体" panose="02010609060101010101" pitchFamily="49" charset="-122"/>
                <a:ea typeface="楷体" panose="02010609060101010101" pitchFamily="49" charset="-122"/>
              </a:rPr>
              <a:t>中</a:t>
            </a:r>
            <a:r>
              <a:rPr lang="zh-CN" altLang="zh-CN" sz="2200" b="1" dirty="0">
                <a:solidFill>
                  <a:srgbClr val="7030A0"/>
                </a:solidFill>
                <a:latin typeface="楷体" panose="02010609060101010101" pitchFamily="49" charset="-122"/>
                <a:ea typeface="楷体" panose="02010609060101010101" pitchFamily="49" charset="-122"/>
              </a:rPr>
              <a:t>介合同</a:t>
            </a:r>
            <a:r>
              <a:rPr lang="zh-CN" altLang="en-US" sz="2200" b="1" dirty="0">
                <a:latin typeface="楷体" panose="02010609060101010101" pitchFamily="49" charset="-122"/>
                <a:ea typeface="楷体" panose="02010609060101010101" pitchFamily="49" charset="-122"/>
              </a:rPr>
              <a:t>。</a:t>
            </a:r>
            <a:endParaRPr lang="zh-CN" altLang="zh-CN" sz="22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合同编</a:t>
            </a:r>
            <a:endParaRPr lang="zh-CN" altLang="en-US" sz="3000" b="1" dirty="0">
              <a:latin typeface="微软雅黑" pitchFamily="34" charset="-122"/>
              <a:ea typeface="微软雅黑" pitchFamily="34" charset="-122"/>
            </a:endParaRPr>
          </a:p>
        </p:txBody>
      </p:sp>
      <p:sp>
        <p:nvSpPr>
          <p:cNvPr id="5" name="TextBox 4"/>
          <p:cNvSpPr txBox="true"/>
          <p:nvPr/>
        </p:nvSpPr>
        <p:spPr>
          <a:xfrm>
            <a:off x="251520" y="915566"/>
            <a:ext cx="8640960" cy="3454152"/>
          </a:xfrm>
          <a:prstGeom prst="rect">
            <a:avLst/>
          </a:prstGeom>
          <a:noFill/>
        </p:spPr>
        <p:txBody>
          <a:bodyPr wrap="square" rtlCol="0">
            <a:spAutoFit/>
          </a:bodyPr>
          <a:lstStyle/>
          <a:p>
            <a:pPr>
              <a:lnSpc>
                <a:spcPts val="26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保证合同（第六百八十一条</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第七百零二条）</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回归保证本质，一般保证是原则，连带保证是例外</a:t>
            </a:r>
            <a:endParaRPr lang="en-US" altLang="zh-CN" sz="2200" b="1" dirty="0">
              <a:solidFill>
                <a:srgbClr val="FF0000"/>
              </a:solidFill>
              <a:latin typeface="楷体" panose="02010609060101010101" pitchFamily="49" charset="-122"/>
              <a:ea typeface="楷体" panose="02010609060101010101" pitchFamily="49" charset="-122"/>
            </a:endParaRPr>
          </a:p>
          <a:p>
            <a:pPr>
              <a:lnSpc>
                <a:spcPts val="26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保证合同是为</a:t>
            </a:r>
            <a:r>
              <a:rPr lang="zh-CN" altLang="zh-CN" b="1" dirty="0">
                <a:solidFill>
                  <a:srgbClr val="7030A0"/>
                </a:solidFill>
                <a:latin typeface="楷体" panose="02010609060101010101" pitchFamily="49" charset="-122"/>
                <a:ea typeface="楷体" panose="02010609060101010101" pitchFamily="49" charset="-122"/>
              </a:rPr>
              <a:t>保障债权的实现</a:t>
            </a:r>
            <a:r>
              <a:rPr lang="zh-CN" altLang="zh-CN" b="1" dirty="0">
                <a:latin typeface="楷体" panose="02010609060101010101" pitchFamily="49" charset="-122"/>
                <a:ea typeface="楷体" panose="02010609060101010101" pitchFamily="49" charset="-122"/>
              </a:rPr>
              <a:t>，保证人和债权人约定，当债务人不履行到期债务或者发生当事人约定的情形时，保证人履行债务或者承担责任的合同。</a:t>
            </a:r>
            <a:endParaRPr lang="en-US" altLang="zh-CN" b="1" dirty="0">
              <a:latin typeface="楷体" panose="02010609060101010101" pitchFamily="49" charset="-122"/>
              <a:ea typeface="楷体" panose="02010609060101010101" pitchFamily="49" charset="-122"/>
            </a:endParaRPr>
          </a:p>
          <a:p>
            <a:pPr>
              <a:lnSpc>
                <a:spcPts val="26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保证的方式包括</a:t>
            </a:r>
            <a:r>
              <a:rPr lang="zh-CN" altLang="zh-CN" b="1" dirty="0">
                <a:solidFill>
                  <a:srgbClr val="7030A0"/>
                </a:solidFill>
                <a:latin typeface="楷体" panose="02010609060101010101" pitchFamily="49" charset="-122"/>
                <a:ea typeface="楷体" panose="02010609060101010101" pitchFamily="49" charset="-122"/>
              </a:rPr>
              <a:t>一般保证和连带责任保证</a:t>
            </a:r>
            <a:r>
              <a:rPr lang="zh-CN" altLang="zh-CN" b="1" dirty="0">
                <a:latin typeface="楷体" panose="02010609060101010101" pitchFamily="49" charset="-122"/>
                <a:ea typeface="楷体" panose="02010609060101010101" pitchFamily="49" charset="-122"/>
              </a:rPr>
              <a:t>。当事人在保证合同中对保证方式</a:t>
            </a:r>
            <a:r>
              <a:rPr lang="zh-CN" altLang="zh-CN" b="1" dirty="0">
                <a:solidFill>
                  <a:srgbClr val="7030A0"/>
                </a:solidFill>
                <a:latin typeface="楷体" panose="02010609060101010101" pitchFamily="49" charset="-122"/>
                <a:ea typeface="楷体" panose="02010609060101010101" pitchFamily="49" charset="-122"/>
              </a:rPr>
              <a:t>没有约定或者约定不明确的，按照一般保证承担保证责</a:t>
            </a:r>
            <a:r>
              <a:rPr lang="zh-CN" altLang="zh-CN" b="1" dirty="0">
                <a:latin typeface="楷体" panose="02010609060101010101" pitchFamily="49" charset="-122"/>
                <a:ea typeface="楷体" panose="02010609060101010101" pitchFamily="49" charset="-122"/>
              </a:rPr>
              <a:t>任。</a:t>
            </a:r>
            <a:endParaRPr lang="en-US" altLang="zh-CN" b="1" dirty="0">
              <a:latin typeface="楷体" panose="02010609060101010101" pitchFamily="49" charset="-122"/>
              <a:ea typeface="楷体" panose="02010609060101010101" pitchFamily="49" charset="-122"/>
            </a:endParaRPr>
          </a:p>
          <a:p>
            <a:pPr>
              <a:lnSpc>
                <a:spcPts val="26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保理合同（第七百六十一条</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第七百六十九条）</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为中小企业拓宽融资渠道</a:t>
            </a:r>
            <a:endParaRPr lang="en-US" altLang="zh-CN" sz="2200" b="1" dirty="0">
              <a:solidFill>
                <a:srgbClr val="FF0000"/>
              </a:solidFill>
              <a:latin typeface="楷体" panose="02010609060101010101" pitchFamily="49" charset="-122"/>
              <a:ea typeface="楷体" panose="02010609060101010101" pitchFamily="49" charset="-122"/>
            </a:endParaRPr>
          </a:p>
          <a:p>
            <a:pPr>
              <a:lnSpc>
                <a:spcPts val="26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保理合同是</a:t>
            </a:r>
            <a:r>
              <a:rPr lang="zh-CN" altLang="zh-CN" b="1" dirty="0">
                <a:solidFill>
                  <a:srgbClr val="7030A0"/>
                </a:solidFill>
                <a:latin typeface="楷体" panose="02010609060101010101" pitchFamily="49" charset="-122"/>
                <a:ea typeface="楷体" panose="02010609060101010101" pitchFamily="49" charset="-122"/>
              </a:rPr>
              <a:t>应收账款债权人</a:t>
            </a:r>
            <a:r>
              <a:rPr lang="zh-CN" altLang="zh-CN" b="1" dirty="0">
                <a:latin typeface="楷体" panose="02010609060101010101" pitchFamily="49" charset="-122"/>
                <a:ea typeface="楷体" panose="02010609060101010101" pitchFamily="49" charset="-122"/>
              </a:rPr>
              <a:t>将现有的或者将有的应收账款</a:t>
            </a:r>
            <a:r>
              <a:rPr lang="zh-CN" altLang="zh-CN" b="1" dirty="0">
                <a:solidFill>
                  <a:srgbClr val="7030A0"/>
                </a:solidFill>
                <a:latin typeface="楷体" panose="02010609060101010101" pitchFamily="49" charset="-122"/>
                <a:ea typeface="楷体" panose="02010609060101010101" pitchFamily="49" charset="-122"/>
              </a:rPr>
              <a:t>转让给保理人</a:t>
            </a:r>
            <a:r>
              <a:rPr lang="zh-CN" altLang="zh-CN" b="1" dirty="0">
                <a:latin typeface="楷体" panose="02010609060101010101" pitchFamily="49" charset="-122"/>
                <a:ea typeface="楷体" panose="02010609060101010101" pitchFamily="49" charset="-122"/>
              </a:rPr>
              <a:t>，保理人提供资金融通、应收账款管理或者催收、应收账款债务人付款担保等服务的合同。</a:t>
            </a:r>
            <a:endParaRPr lang="en-US" altLang="zh-CN"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37195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合同编</a:t>
            </a:r>
            <a:endParaRPr lang="zh-CN" altLang="en-US" sz="3000" b="1" dirty="0">
              <a:latin typeface="微软雅黑" pitchFamily="34" charset="-122"/>
              <a:ea typeface="微软雅黑" pitchFamily="34" charset="-122"/>
            </a:endParaRPr>
          </a:p>
        </p:txBody>
      </p:sp>
      <p:sp>
        <p:nvSpPr>
          <p:cNvPr id="5" name="TextBox 4"/>
          <p:cNvSpPr txBox="true"/>
          <p:nvPr/>
        </p:nvSpPr>
        <p:spPr>
          <a:xfrm>
            <a:off x="251520" y="915566"/>
            <a:ext cx="8712968" cy="3456384"/>
          </a:xfrm>
          <a:prstGeom prst="rect">
            <a:avLst/>
          </a:prstGeom>
          <a:noFill/>
        </p:spPr>
        <p:txBody>
          <a:bodyPr wrap="square" rtlCol="0">
            <a:spAutoFit/>
          </a:bodyPr>
          <a:lstStyle/>
          <a:p>
            <a:pPr>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物业服务合同（第九百三十七条</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第九百五十条）</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保护业主权利</a:t>
            </a:r>
            <a:endParaRPr lang="en-US" altLang="zh-CN" sz="2300" b="1" dirty="0">
              <a:solidFill>
                <a:srgbClr val="FF0000"/>
              </a:solidFill>
              <a:latin typeface="楷体" panose="02010609060101010101" pitchFamily="49" charset="-122"/>
              <a:ea typeface="楷体" panose="02010609060101010101" pitchFamily="49" charset="-122"/>
            </a:endParaRPr>
          </a:p>
          <a:p>
            <a:pPr indent="457200">
              <a:lnSpc>
                <a:spcPts val="2600"/>
              </a:lnSpc>
              <a:buFont typeface="Wingdings" panose="05000000000000000000" pitchFamily="2" charset="2"/>
              <a:buChar char="Ø"/>
            </a:pPr>
            <a:r>
              <a:rPr lang="zh-CN" altLang="zh-CN" sz="2000" b="1" dirty="0">
                <a:latin typeface="楷体" panose="02010609060101010101" pitchFamily="49" charset="-122"/>
                <a:ea typeface="楷体" panose="02010609060101010101" pitchFamily="49" charset="-122"/>
              </a:rPr>
              <a:t>物业服务合同是物业服务人</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物业服务企业和其他管理人</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在物业服务区域内，为业主</a:t>
            </a:r>
            <a:r>
              <a:rPr lang="zh-CN" altLang="zh-CN" sz="2000" b="1" dirty="0">
                <a:solidFill>
                  <a:srgbClr val="7030A0"/>
                </a:solidFill>
                <a:latin typeface="楷体" panose="02010609060101010101" pitchFamily="49" charset="-122"/>
                <a:ea typeface="楷体" panose="02010609060101010101" pitchFamily="49" charset="-122"/>
              </a:rPr>
              <a:t>提供建筑物及其附属设施的维修养护、环境卫生和相关秩序的管理维护等物业服务</a:t>
            </a:r>
            <a:r>
              <a:rPr lang="zh-CN" altLang="zh-CN" sz="2000" b="1" dirty="0">
                <a:latin typeface="楷体" panose="02010609060101010101" pitchFamily="49" charset="-122"/>
                <a:ea typeface="楷体" panose="02010609060101010101" pitchFamily="49" charset="-122"/>
              </a:rPr>
              <a:t>，业主支付物业费的合同。</a:t>
            </a:r>
            <a:endParaRPr lang="en-US" altLang="zh-CN" sz="2000" b="1" dirty="0">
              <a:latin typeface="楷体" panose="02010609060101010101" pitchFamily="49" charset="-122"/>
              <a:ea typeface="楷体" panose="02010609060101010101" pitchFamily="49" charset="-122"/>
            </a:endParaRPr>
          </a:p>
          <a:p>
            <a:pPr indent="457200">
              <a:lnSpc>
                <a:spcPts val="2600"/>
              </a:lnSpc>
              <a:buFont typeface="Wingdings" panose="05000000000000000000" pitchFamily="2" charset="2"/>
              <a:buChar char="Ø"/>
            </a:pPr>
            <a:r>
              <a:rPr lang="zh-CN" altLang="zh-CN" sz="2000" b="1" dirty="0">
                <a:latin typeface="楷体" panose="02010609060101010101" pitchFamily="49" charset="-122"/>
                <a:ea typeface="楷体" panose="02010609060101010101" pitchFamily="49" charset="-122"/>
              </a:rPr>
              <a:t>业主应当按照约定向物业服务人支付物业费。物业服务人已经按照约定和有关规定提供服务的，</a:t>
            </a:r>
            <a:r>
              <a:rPr lang="zh-CN" altLang="zh-CN" sz="2000" b="1" dirty="0">
                <a:solidFill>
                  <a:srgbClr val="7030A0"/>
                </a:solidFill>
                <a:latin typeface="楷体" panose="02010609060101010101" pitchFamily="49" charset="-122"/>
                <a:ea typeface="楷体" panose="02010609060101010101" pitchFamily="49" charset="-122"/>
              </a:rPr>
              <a:t>业主不得以未接受或者无需接受相关物业服务为由拒绝支付物业费</a:t>
            </a:r>
            <a:r>
              <a:rPr lang="zh-CN" altLang="zh-CN" sz="2000" b="1" dirty="0">
                <a:latin typeface="楷体" panose="02010609060101010101" pitchFamily="49" charset="-122"/>
                <a:ea typeface="楷体" panose="02010609060101010101" pitchFamily="49" charset="-122"/>
              </a:rPr>
              <a:t>。业主违反约定逾期不支付物业费的，物业服务人可以催告其在合理期限内支付</a:t>
            </a:r>
            <a:r>
              <a:rPr lang="zh-CN" altLang="en-US" sz="2000" b="1" dirty="0">
                <a:latin typeface="楷体" panose="02010609060101010101" pitchFamily="49" charset="-122"/>
                <a:ea typeface="楷体" panose="02010609060101010101" pitchFamily="49" charset="-122"/>
              </a:rPr>
              <a:t>，但</a:t>
            </a:r>
            <a:r>
              <a:rPr lang="zh-CN" altLang="zh-CN" sz="2000" b="1" dirty="0">
                <a:solidFill>
                  <a:srgbClr val="7030A0"/>
                </a:solidFill>
                <a:latin typeface="楷体" panose="02010609060101010101" pitchFamily="49" charset="-122"/>
                <a:ea typeface="楷体" panose="02010609060101010101" pitchFamily="49" charset="-122"/>
              </a:rPr>
              <a:t>不得采取停止供电、供水、供热、供燃气等方式</a:t>
            </a:r>
            <a:r>
              <a:rPr lang="zh-CN" altLang="zh-CN" sz="2000" b="1" dirty="0">
                <a:latin typeface="楷体" panose="02010609060101010101" pitchFamily="49" charset="-122"/>
                <a:ea typeface="楷体" panose="02010609060101010101" pitchFamily="49" charset="-122"/>
              </a:rPr>
              <a:t>催交物业费。</a:t>
            </a:r>
            <a:endParaRPr lang="zh-CN" altLang="en-US" sz="20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37195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合同编</a:t>
            </a:r>
            <a:endParaRPr lang="zh-CN" altLang="en-US" sz="3000" b="1" dirty="0">
              <a:latin typeface="微软雅黑" pitchFamily="34" charset="-122"/>
              <a:ea typeface="微软雅黑" pitchFamily="34" charset="-122"/>
            </a:endParaRPr>
          </a:p>
        </p:txBody>
      </p:sp>
      <p:sp>
        <p:nvSpPr>
          <p:cNvPr id="5" name="TextBox 4"/>
          <p:cNvSpPr txBox="true"/>
          <p:nvPr/>
        </p:nvSpPr>
        <p:spPr>
          <a:xfrm>
            <a:off x="251520" y="987574"/>
            <a:ext cx="8640960" cy="3112840"/>
          </a:xfrm>
          <a:prstGeom prst="rect">
            <a:avLst/>
          </a:prstGeom>
          <a:noFill/>
        </p:spPr>
        <p:txBody>
          <a:bodyPr wrap="square" rtlCol="0">
            <a:spAutoFit/>
          </a:bodyPr>
          <a:lstStyle/>
          <a:p>
            <a:pPr marL="342900" indent="342900">
              <a:lnSpc>
                <a:spcPts val="3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中介合同（第九百六十一条</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九百六十六条）</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易名更易懂</a:t>
            </a:r>
            <a:endParaRPr lang="en-US" altLang="zh-CN" sz="2300" b="1" dirty="0">
              <a:solidFill>
                <a:srgbClr val="FF0000"/>
              </a:solidFill>
              <a:latin typeface="楷体" panose="02010609060101010101" pitchFamily="49" charset="-122"/>
              <a:ea typeface="楷体" panose="02010609060101010101" pitchFamily="49" charset="-122"/>
            </a:endParaRPr>
          </a:p>
          <a:p>
            <a:pPr marL="342900" indent="342900">
              <a:lnSpc>
                <a:spcPts val="3000"/>
              </a:lnSpc>
              <a:buFont typeface="Wingdings" panose="05000000000000000000" pitchFamily="2" charset="2"/>
              <a:buChar char="Ø"/>
            </a:pPr>
            <a:r>
              <a:rPr lang="zh-CN" altLang="en-US" b="1" dirty="0">
                <a:latin typeface="楷体" panose="02010609060101010101" pitchFamily="49" charset="-122"/>
                <a:ea typeface="楷体" panose="02010609060101010101" pitchFamily="49" charset="-122"/>
              </a:rPr>
              <a:t>原合同法中没有中介合同，只有居间合同，先将其名称改变使得老百姓更清楚是什么。</a:t>
            </a:r>
            <a:endParaRPr lang="en-US" altLang="zh-CN" b="1" dirty="0">
              <a:latin typeface="楷体" panose="02010609060101010101" pitchFamily="49" charset="-122"/>
              <a:ea typeface="楷体" panose="02010609060101010101" pitchFamily="49" charset="-122"/>
            </a:endParaRPr>
          </a:p>
          <a:p>
            <a:pPr marL="342900" indent="342900">
              <a:lnSpc>
                <a:spcPts val="3000"/>
              </a:lnSpc>
            </a:pPr>
            <a:r>
              <a:rPr lang="zh-CN" altLang="zh-CN" b="1" dirty="0">
                <a:latin typeface="楷体" panose="02010609060101010101" pitchFamily="49" charset="-122"/>
                <a:ea typeface="楷体" panose="02010609060101010101" pitchFamily="49" charset="-122"/>
              </a:rPr>
              <a:t>中介合同是中介人向委托人报告订立合同的机会或者提供订立合同的媒介服务，委托人支付报酬的合同。</a:t>
            </a:r>
            <a:endParaRPr lang="zh-CN" altLang="zh-CN" b="1" dirty="0">
              <a:latin typeface="楷体" panose="02010609060101010101" pitchFamily="49" charset="-122"/>
              <a:ea typeface="楷体" panose="02010609060101010101" pitchFamily="49" charset="-122"/>
            </a:endParaRPr>
          </a:p>
          <a:p>
            <a:pPr marL="342900" indent="342900">
              <a:lnSpc>
                <a:spcPts val="30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委托人在接受中介人的服务后，</a:t>
            </a:r>
            <a:r>
              <a:rPr lang="zh-CN" altLang="zh-CN" b="1" dirty="0">
                <a:solidFill>
                  <a:srgbClr val="7030A0"/>
                </a:solidFill>
                <a:latin typeface="楷体" panose="02010609060101010101" pitchFamily="49" charset="-122"/>
                <a:ea typeface="楷体" panose="02010609060101010101" pitchFamily="49" charset="-122"/>
              </a:rPr>
              <a:t>利用中介人提供的交易机会或者媒介服务，绕开中介人直接订立合同的，应当向中介人支付报酬</a:t>
            </a:r>
            <a:r>
              <a:rPr lang="zh-CN" altLang="zh-CN" b="1" dirty="0">
                <a:latin typeface="楷体" panose="02010609060101010101" pitchFamily="49" charset="-122"/>
                <a:ea typeface="楷体" panose="02010609060101010101" pitchFamily="49" charset="-122"/>
              </a:rPr>
              <a:t>。</a:t>
            </a:r>
            <a:endParaRPr lang="zh-CN" altLang="en-US"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合同编</a:t>
            </a:r>
            <a:endParaRPr lang="zh-CN" altLang="en-US" sz="3000" b="1" dirty="0">
              <a:latin typeface="微软雅黑" pitchFamily="34" charset="-122"/>
              <a:ea typeface="微软雅黑" pitchFamily="34" charset="-122"/>
            </a:endParaRPr>
          </a:p>
        </p:txBody>
      </p:sp>
      <p:sp>
        <p:nvSpPr>
          <p:cNvPr id="5" name="TextBox 4"/>
          <p:cNvSpPr txBox="true"/>
          <p:nvPr/>
        </p:nvSpPr>
        <p:spPr>
          <a:xfrm>
            <a:off x="323528" y="1059582"/>
            <a:ext cx="8208912" cy="2816156"/>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禁止高利贷（</a:t>
            </a:r>
            <a:r>
              <a:rPr lang="zh-CN" altLang="zh-CN" sz="2300" b="1" dirty="0">
                <a:solidFill>
                  <a:srgbClr val="FF0000"/>
                </a:solidFill>
                <a:latin typeface="楷体" panose="02010609060101010101" pitchFamily="49" charset="-122"/>
                <a:ea typeface="楷体" panose="02010609060101010101" pitchFamily="49" charset="-122"/>
              </a:rPr>
              <a:t>第六百八十条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借款合同中明确规定</a:t>
            </a:r>
            <a:endParaRPr lang="en-US" altLang="zh-CN" sz="2300" b="1" dirty="0">
              <a:solidFill>
                <a:srgbClr val="FF0000"/>
              </a:solidFill>
              <a:latin typeface="楷体" panose="02010609060101010101" pitchFamily="49" charset="-122"/>
              <a:ea typeface="楷体" panose="02010609060101010101" pitchFamily="49" charset="-122"/>
            </a:endParaRPr>
          </a:p>
          <a:p>
            <a:pPr indent="457200">
              <a:lnSpc>
                <a:spcPct val="150000"/>
              </a:lnSpc>
              <a:buFont typeface="Wingdings" panose="05000000000000000000" pitchFamily="2" charset="2"/>
              <a:buChar char="Ø"/>
            </a:pPr>
            <a:r>
              <a:rPr lang="zh-CN" altLang="zh-CN" sz="1900" b="1" dirty="0">
                <a:latin typeface="楷体" panose="02010609060101010101" pitchFamily="49" charset="-122"/>
                <a:ea typeface="楷体" panose="02010609060101010101" pitchFamily="49" charset="-122"/>
              </a:rPr>
              <a:t>禁止高利放贷，借款的利率不得违反国家有关规定。</a:t>
            </a:r>
            <a:endParaRPr lang="zh-CN" altLang="zh-CN" sz="1900" b="1" dirty="0">
              <a:latin typeface="楷体" panose="02010609060101010101" pitchFamily="49" charset="-122"/>
              <a:ea typeface="楷体" panose="02010609060101010101" pitchFamily="49" charset="-122"/>
            </a:endParaRPr>
          </a:p>
          <a:p>
            <a:pPr indent="457200">
              <a:lnSpc>
                <a:spcPct val="150000"/>
              </a:lnSpc>
              <a:buFont typeface="Wingdings" panose="05000000000000000000" pitchFamily="2" charset="2"/>
              <a:buChar char="Ø"/>
            </a:pPr>
            <a:r>
              <a:rPr lang="zh-CN" altLang="zh-CN" sz="1900" b="1" dirty="0">
                <a:latin typeface="楷体" panose="02010609060101010101" pitchFamily="49" charset="-122"/>
                <a:ea typeface="楷体" panose="02010609060101010101" pitchFamily="49" charset="-122"/>
              </a:rPr>
              <a:t>借款合同对支付利息没有约定的，视为没有利息。</a:t>
            </a:r>
            <a:endParaRPr lang="zh-CN" altLang="zh-CN" sz="1900" b="1" dirty="0">
              <a:latin typeface="楷体" panose="02010609060101010101" pitchFamily="49" charset="-122"/>
              <a:ea typeface="楷体" panose="02010609060101010101" pitchFamily="49" charset="-122"/>
            </a:endParaRPr>
          </a:p>
          <a:p>
            <a:pPr indent="457200">
              <a:lnSpc>
                <a:spcPct val="150000"/>
              </a:lnSpc>
              <a:buFont typeface="Wingdings" panose="05000000000000000000" pitchFamily="2" charset="2"/>
              <a:buChar char="Ø"/>
            </a:pPr>
            <a:r>
              <a:rPr lang="zh-CN" altLang="zh-CN" sz="1900" b="1" dirty="0">
                <a:latin typeface="楷体" panose="02010609060101010101" pitchFamily="49" charset="-122"/>
                <a:ea typeface="楷体" panose="02010609060101010101" pitchFamily="49" charset="-122"/>
              </a:rPr>
              <a:t>借款合同对支付利息约定不明确，当事人不能达成补充协议的，按照当地或者当事人的交易方式、交易习惯、市场利率等因素确定利息；自然人之间借款的，视为没有利息。</a:t>
            </a:r>
            <a:endParaRPr lang="en-US" altLang="zh-CN" sz="19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合同编</a:t>
            </a:r>
            <a:endParaRPr lang="zh-CN" altLang="en-US" sz="3000" b="1" dirty="0">
              <a:latin typeface="微软雅黑" pitchFamily="34" charset="-122"/>
              <a:ea typeface="微软雅黑" pitchFamily="34" charset="-122"/>
            </a:endParaRPr>
          </a:p>
        </p:txBody>
      </p:sp>
      <p:sp>
        <p:nvSpPr>
          <p:cNvPr id="5" name="矩形 4"/>
          <p:cNvSpPr/>
          <p:nvPr/>
        </p:nvSpPr>
        <p:spPr>
          <a:xfrm>
            <a:off x="179512" y="915566"/>
            <a:ext cx="8712968" cy="3400931"/>
          </a:xfrm>
          <a:prstGeom prst="rect">
            <a:avLst/>
          </a:prstGeom>
        </p:spPr>
        <p:txBody>
          <a:bodyPr wrap="square">
            <a:spAutoFit/>
          </a:bodyPr>
          <a:lstStyle/>
          <a:p>
            <a:pPr>
              <a:lnSpc>
                <a:spcPts val="28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完善客运合同（</a:t>
            </a:r>
            <a:r>
              <a:rPr lang="zh-CN" altLang="zh-CN" sz="2300" b="1" dirty="0">
                <a:solidFill>
                  <a:srgbClr val="FF0000"/>
                </a:solidFill>
                <a:latin typeface="楷体" panose="02010609060101010101" pitchFamily="49" charset="-122"/>
                <a:ea typeface="楷体" panose="02010609060101010101" pitchFamily="49" charset="-122"/>
              </a:rPr>
              <a:t>第八百一十五条</a:t>
            </a:r>
            <a:r>
              <a:rPr lang="zh-CN" altLang="en-US" sz="2300" b="1" dirty="0">
                <a:solidFill>
                  <a:srgbClr val="FF0000"/>
                </a:solidFill>
                <a:latin typeface="楷体" panose="02010609060101010101" pitchFamily="49" charset="-122"/>
                <a:ea typeface="楷体" panose="02010609060101010101" pitchFamily="49" charset="-122"/>
              </a:rPr>
              <a:t>、</a:t>
            </a:r>
            <a:r>
              <a:rPr lang="zh-CN" altLang="zh-CN" sz="2300" b="1" dirty="0">
                <a:solidFill>
                  <a:srgbClr val="FF0000"/>
                </a:solidFill>
                <a:latin typeface="楷体" panose="02010609060101010101" pitchFamily="49" charset="-122"/>
                <a:ea typeface="楷体" panose="02010609060101010101" pitchFamily="49" charset="-122"/>
              </a:rPr>
              <a:t>第八百一十九条</a:t>
            </a:r>
            <a:r>
              <a:rPr lang="zh-CN" altLang="en-US" sz="2300" b="1" dirty="0">
                <a:solidFill>
                  <a:srgbClr val="FF0000"/>
                </a:solidFill>
                <a:latin typeface="楷体" panose="02010609060101010101" pitchFamily="49" charset="-122"/>
                <a:ea typeface="楷体" panose="02010609060101010101" pitchFamily="49" charset="-122"/>
              </a:rPr>
              <a:t>、</a:t>
            </a:r>
            <a:r>
              <a:rPr lang="zh-CN" altLang="zh-CN" sz="2300" b="1" dirty="0">
                <a:solidFill>
                  <a:srgbClr val="FF0000"/>
                </a:solidFill>
                <a:latin typeface="楷体" panose="02010609060101010101" pitchFamily="49" charset="-122"/>
                <a:ea typeface="楷体" panose="02010609060101010101" pitchFamily="49" charset="-122"/>
              </a:rPr>
              <a:t>第八百二十三条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多霸也不能霸座，多急也不能夺盘</a:t>
            </a:r>
            <a:endParaRPr lang="en-US" altLang="zh-CN" sz="2300" b="1" dirty="0">
              <a:solidFill>
                <a:srgbClr val="FF0000"/>
              </a:solidFill>
              <a:latin typeface="楷体" panose="02010609060101010101" pitchFamily="49" charset="-122"/>
              <a:ea typeface="楷体" panose="02010609060101010101" pitchFamily="49" charset="-122"/>
            </a:endParaRPr>
          </a:p>
          <a:p>
            <a:pPr indent="457200">
              <a:lnSpc>
                <a:spcPts val="26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旅客</a:t>
            </a:r>
            <a:r>
              <a:rPr lang="zh-CN" altLang="zh-CN" b="1" dirty="0">
                <a:solidFill>
                  <a:srgbClr val="7030A0"/>
                </a:solidFill>
                <a:latin typeface="楷体" panose="02010609060101010101" pitchFamily="49" charset="-122"/>
                <a:ea typeface="楷体" panose="02010609060101010101" pitchFamily="49" charset="-122"/>
              </a:rPr>
              <a:t>应当按照有效客票记载的时间、班次和座位号乘坐</a:t>
            </a:r>
            <a:r>
              <a:rPr lang="zh-CN" altLang="zh-CN" b="1" dirty="0">
                <a:latin typeface="楷体" panose="02010609060101010101" pitchFamily="49" charset="-122"/>
                <a:ea typeface="楷体" panose="02010609060101010101" pitchFamily="49" charset="-122"/>
              </a:rPr>
              <a:t>。旅客无票乘坐、超程乘坐、越级乘坐或者持不符合减价条件的优惠客票乘坐的，应当补交票款，承运人可以按照规定加收票款；旅客不支付票款的，承运人可以拒绝运输。</a:t>
            </a:r>
            <a:endParaRPr lang="zh-CN" altLang="zh-CN" b="1" dirty="0">
              <a:latin typeface="楷体" panose="02010609060101010101" pitchFamily="49" charset="-122"/>
              <a:ea typeface="楷体" panose="02010609060101010101" pitchFamily="49" charset="-122"/>
            </a:endParaRPr>
          </a:p>
          <a:p>
            <a:pPr indent="457200">
              <a:lnSpc>
                <a:spcPts val="26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承运人应当严格履行安全运输义务，及时告知旅客安全运输应当注意的事项。</a:t>
            </a:r>
            <a:r>
              <a:rPr lang="zh-CN" altLang="zh-CN" b="1" dirty="0">
                <a:solidFill>
                  <a:srgbClr val="7030A0"/>
                </a:solidFill>
                <a:latin typeface="楷体" panose="02010609060101010101" pitchFamily="49" charset="-122"/>
                <a:ea typeface="楷体" panose="02010609060101010101" pitchFamily="49" charset="-122"/>
              </a:rPr>
              <a:t>旅客对承运人为安全运输所作的合理安排应当积极协助和配合。</a:t>
            </a:r>
            <a:endParaRPr lang="zh-CN" altLang="zh-CN" b="1" dirty="0">
              <a:solidFill>
                <a:srgbClr val="7030A0"/>
              </a:solidFill>
              <a:latin typeface="楷体" panose="02010609060101010101" pitchFamily="49" charset="-122"/>
              <a:ea typeface="楷体" panose="02010609060101010101" pitchFamily="49" charset="-122"/>
            </a:endParaRPr>
          </a:p>
          <a:p>
            <a:pPr indent="457200">
              <a:lnSpc>
                <a:spcPts val="26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承运人应当对运输过程中旅客的伤亡承担赔偿责任；</a:t>
            </a:r>
            <a:r>
              <a:rPr lang="zh-CN" altLang="zh-CN" b="1" dirty="0">
                <a:solidFill>
                  <a:srgbClr val="7030A0"/>
                </a:solidFill>
                <a:latin typeface="楷体" panose="02010609060101010101" pitchFamily="49" charset="-122"/>
                <a:ea typeface="楷体" panose="02010609060101010101" pitchFamily="49" charset="-122"/>
              </a:rPr>
              <a:t>但是，伤亡是旅客自身健康原因造成的或者承运人证明伤亡是旅客故意、重大过失造成的除外</a:t>
            </a:r>
            <a:r>
              <a:rPr lang="zh-CN"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该规定</a:t>
            </a:r>
            <a:r>
              <a:rPr lang="zh-CN" altLang="zh-CN" b="1" dirty="0">
                <a:latin typeface="楷体" panose="02010609060101010101" pitchFamily="49" charset="-122"/>
                <a:ea typeface="楷体" panose="02010609060101010101" pitchFamily="49" charset="-122"/>
              </a:rPr>
              <a:t>适用于按照规定免票、持优待票或者经承运人许可搭乘的无票旅客。</a:t>
            </a:r>
            <a:endParaRPr lang="en-US" altLang="zh-CN"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人格权编</a:t>
            </a:r>
            <a:endParaRPr lang="zh-CN" altLang="en-US" sz="3000" b="1" dirty="0">
              <a:latin typeface="微软雅黑" pitchFamily="34" charset="-122"/>
              <a:ea typeface="微软雅黑" pitchFamily="34" charset="-122"/>
            </a:endParaRPr>
          </a:p>
        </p:txBody>
      </p:sp>
      <p:graphicFrame>
        <p:nvGraphicFramePr>
          <p:cNvPr id="5" name="图示 4"/>
          <p:cNvGraphicFramePr/>
          <p:nvPr/>
        </p:nvGraphicFramePr>
        <p:xfrm>
          <a:off x="251520" y="1203598"/>
          <a:ext cx="856895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515966"/>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人格权编</a:t>
            </a:r>
            <a:endParaRPr lang="zh-CN" altLang="en-US" sz="3000" b="1" dirty="0">
              <a:latin typeface="微软雅黑" pitchFamily="34" charset="-122"/>
              <a:ea typeface="微软雅黑" pitchFamily="34" charset="-122"/>
            </a:endParaRPr>
          </a:p>
        </p:txBody>
      </p:sp>
      <p:sp>
        <p:nvSpPr>
          <p:cNvPr id="5" name="TextBox 4"/>
          <p:cNvSpPr txBox="true"/>
          <p:nvPr/>
        </p:nvSpPr>
        <p:spPr>
          <a:xfrm>
            <a:off x="467544" y="1112028"/>
            <a:ext cx="8208912" cy="3194849"/>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人格权是什么？（</a:t>
            </a:r>
            <a:r>
              <a:rPr lang="zh-CN" altLang="zh-CN" sz="2300" b="1" dirty="0">
                <a:solidFill>
                  <a:srgbClr val="FF0000"/>
                </a:solidFill>
                <a:latin typeface="楷体" panose="02010609060101010101" pitchFamily="49" charset="-122"/>
                <a:ea typeface="楷体" panose="02010609060101010101" pitchFamily="49" charset="-122"/>
                <a:cs typeface="宋体" pitchFamily="2" charset="-122"/>
              </a:rPr>
              <a:t>第九百九十条</a:t>
            </a:r>
            <a:r>
              <a:rPr lang="zh-CN" altLang="en-US" sz="2300" b="1" dirty="0">
                <a:solidFill>
                  <a:srgbClr val="FF0000"/>
                </a:solidFill>
                <a:latin typeface="楷体" panose="02010609060101010101" pitchFamily="49" charset="-122"/>
                <a:ea typeface="楷体" panose="02010609060101010101" pitchFamily="49" charset="-122"/>
                <a:cs typeface="宋体" pitchFamily="2" charset="-122"/>
              </a:rPr>
              <a:t>、</a:t>
            </a:r>
            <a:r>
              <a:rPr lang="zh-CN" altLang="zh-CN" sz="2300" b="1" dirty="0">
                <a:solidFill>
                  <a:srgbClr val="FF0000"/>
                </a:solidFill>
                <a:latin typeface="楷体" panose="02010609060101010101" pitchFamily="49" charset="-122"/>
                <a:ea typeface="楷体" panose="02010609060101010101" pitchFamily="49" charset="-122"/>
              </a:rPr>
              <a:t>第九百九十二条</a:t>
            </a:r>
            <a:r>
              <a:rPr lang="zh-CN" altLang="en-US" sz="2300" b="1" dirty="0">
                <a:solidFill>
                  <a:srgbClr val="FF0000"/>
                </a:solidFill>
                <a:latin typeface="楷体" panose="02010609060101010101" pitchFamily="49" charset="-122"/>
                <a:ea typeface="楷体" panose="02010609060101010101" pitchFamily="49" charset="-122"/>
              </a:rPr>
              <a:t>）</a:t>
            </a:r>
            <a:endParaRPr lang="en-US" altLang="zh-CN" sz="2300" b="1" dirty="0">
              <a:solidFill>
                <a:srgbClr val="FF0000"/>
              </a:solidFill>
              <a:latin typeface="楷体" panose="02010609060101010101" pitchFamily="49" charset="-122"/>
              <a:ea typeface="楷体" panose="02010609060101010101" pitchFamily="49" charset="-122"/>
            </a:endParaRPr>
          </a:p>
          <a:p>
            <a:pPr lvl="0" indent="360045" fontAlgn="base">
              <a:lnSpc>
                <a:spcPct val="150000"/>
              </a:lnSpc>
              <a:spcBef>
                <a:spcPct val="0"/>
              </a:spcBef>
              <a:spcAft>
                <a:spcPct val="0"/>
              </a:spcAft>
              <a:buFont typeface="Wingdings" panose="05000000000000000000" pitchFamily="2" charset="2"/>
              <a:buChar char="Ø"/>
            </a:pPr>
            <a:r>
              <a:rPr lang="zh-CN" altLang="zh-CN" sz="2300" b="1" dirty="0">
                <a:latin typeface="楷体" panose="02010609060101010101" pitchFamily="49" charset="-122"/>
                <a:ea typeface="楷体" panose="02010609060101010101" pitchFamily="49" charset="-122"/>
                <a:cs typeface="宋体" pitchFamily="2" charset="-122"/>
              </a:rPr>
              <a:t>人格权是民事主体享有的</a:t>
            </a:r>
            <a:r>
              <a:rPr lang="zh-CN" altLang="zh-CN" sz="2300" b="1" dirty="0">
                <a:solidFill>
                  <a:srgbClr val="7030A0"/>
                </a:solidFill>
                <a:latin typeface="楷体" panose="02010609060101010101" pitchFamily="49" charset="-122"/>
                <a:ea typeface="楷体" panose="02010609060101010101" pitchFamily="49" charset="-122"/>
                <a:cs typeface="宋体" pitchFamily="2" charset="-122"/>
              </a:rPr>
              <a:t>生命权、身体权、健康权、姓名权、名称权、肖像权、名誉权、荣誉权、隐私权等</a:t>
            </a:r>
            <a:r>
              <a:rPr lang="zh-CN" altLang="zh-CN" sz="2300" b="1" dirty="0">
                <a:latin typeface="楷体" panose="02010609060101010101" pitchFamily="49" charset="-122"/>
                <a:ea typeface="楷体" panose="02010609060101010101" pitchFamily="49" charset="-122"/>
                <a:cs typeface="宋体" pitchFamily="2" charset="-122"/>
              </a:rPr>
              <a:t>权利。</a:t>
            </a:r>
            <a:endParaRPr lang="zh-CN" altLang="zh-CN" sz="2300" b="1" dirty="0">
              <a:latin typeface="楷体" panose="02010609060101010101" pitchFamily="49" charset="-122"/>
              <a:ea typeface="楷体" panose="02010609060101010101" pitchFamily="49" charset="-122"/>
              <a:cs typeface="宋体" pitchFamily="2" charset="-122"/>
            </a:endParaRPr>
          </a:p>
          <a:p>
            <a:pPr lvl="0" indent="360045" eaLnBrk="0" fontAlgn="base" hangingPunct="0">
              <a:lnSpc>
                <a:spcPct val="150000"/>
              </a:lnSpc>
              <a:spcBef>
                <a:spcPct val="0"/>
              </a:spcBef>
              <a:spcAft>
                <a:spcPct val="0"/>
              </a:spcAft>
              <a:buFont typeface="Wingdings" panose="05000000000000000000" pitchFamily="2" charset="2"/>
              <a:buChar char="Ø"/>
            </a:pPr>
            <a:r>
              <a:rPr lang="zh-CN" altLang="zh-CN" sz="2300" b="1" dirty="0">
                <a:latin typeface="楷体" panose="02010609060101010101" pitchFamily="49" charset="-122"/>
                <a:ea typeface="楷体" panose="02010609060101010101" pitchFamily="49" charset="-122"/>
                <a:cs typeface="宋体" pitchFamily="2" charset="-122"/>
              </a:rPr>
              <a:t>除规定的人格权外，自然人享有基于人身自由、人格尊严产生的其他人格权益。</a:t>
            </a:r>
            <a:endParaRPr lang="en-US" altLang="zh-CN" sz="2300" b="1" dirty="0">
              <a:latin typeface="楷体" panose="02010609060101010101" pitchFamily="49" charset="-122"/>
              <a:ea typeface="楷体" panose="02010609060101010101" pitchFamily="49" charset="-122"/>
              <a:cs typeface="宋体" pitchFamily="2" charset="-122"/>
            </a:endParaRPr>
          </a:p>
          <a:p>
            <a:pPr lvl="0" indent="360045" eaLnBrk="0" fontAlgn="base" hangingPunct="0">
              <a:lnSpc>
                <a:spcPct val="150000"/>
              </a:lnSpc>
              <a:spcBef>
                <a:spcPct val="0"/>
              </a:spcBef>
              <a:spcAft>
                <a:spcPct val="0"/>
              </a:spcAft>
              <a:buFont typeface="Wingdings" panose="05000000000000000000" pitchFamily="2" charset="2"/>
              <a:buChar char="Ø"/>
            </a:pPr>
            <a:r>
              <a:rPr lang="zh-CN" altLang="zh-CN" sz="2300" b="1" dirty="0">
                <a:latin typeface="楷体" panose="02010609060101010101" pitchFamily="49" charset="-122"/>
                <a:ea typeface="楷体" panose="02010609060101010101" pitchFamily="49" charset="-122"/>
              </a:rPr>
              <a:t>人格权不得放弃、转让或者继承。</a:t>
            </a:r>
            <a:endParaRPr lang="en-US" altLang="zh-CN" sz="23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14" name="TextBox 13"/>
          <p:cNvSpPr txBox="true"/>
          <p:nvPr/>
        </p:nvSpPr>
        <p:spPr>
          <a:xfrm>
            <a:off x="539552" y="339502"/>
            <a:ext cx="4392488" cy="584775"/>
          </a:xfrm>
          <a:prstGeom prst="rect">
            <a:avLst/>
          </a:prstGeom>
          <a:noFill/>
        </p:spPr>
        <p:txBody>
          <a:bodyPr wrap="square" rtlCol="0">
            <a:spAutoFit/>
          </a:bodyPr>
          <a:lstStyle/>
          <a:p>
            <a:r>
              <a:rPr lang="zh-CN" altLang="en-US" sz="3200" b="1" dirty="0"/>
              <a:t>民法典是什么？</a:t>
            </a:r>
            <a:endParaRPr lang="zh-CN" altLang="en-US" sz="3200" b="1" dirty="0"/>
          </a:p>
        </p:txBody>
      </p:sp>
      <p:graphicFrame>
        <p:nvGraphicFramePr>
          <p:cNvPr id="9" name="图示 8"/>
          <p:cNvGraphicFramePr/>
          <p:nvPr/>
        </p:nvGraphicFramePr>
        <p:xfrm>
          <a:off x="1524000" y="843558"/>
          <a:ext cx="6936432"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true"/>
          <p:nvPr/>
        </p:nvSpPr>
        <p:spPr>
          <a:xfrm>
            <a:off x="3627765" y="2355726"/>
            <a:ext cx="800219" cy="1944216"/>
          </a:xfrm>
          <a:prstGeom prst="rect">
            <a:avLst/>
          </a:prstGeom>
          <a:noFill/>
        </p:spPr>
        <p:txBody>
          <a:bodyPr vert="eaVert" wrap="square" rtlCol="0">
            <a:spAutoFit/>
          </a:bodyPr>
          <a:lstStyle/>
          <a:p>
            <a:r>
              <a:rPr lang="zh-CN" altLang="en-US" sz="4000" dirty="0">
                <a:solidFill>
                  <a:schemeClr val="bg1"/>
                </a:solidFill>
              </a:rPr>
              <a:t>民法典</a:t>
            </a:r>
            <a:endParaRPr lang="zh-CN" altLang="en-US" sz="4000" dirty="0">
              <a:solidFill>
                <a:schemeClr val="bg1"/>
              </a:solidFill>
            </a:endParaRPr>
          </a:p>
        </p:txBody>
      </p:sp>
    </p:spTree>
    <p:custDataLst>
      <p:tags r:id="rId7"/>
    </p:custData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37195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人格权编</a:t>
            </a:r>
            <a:endParaRPr lang="zh-CN" altLang="en-US" sz="3000" b="1" dirty="0">
              <a:latin typeface="微软雅黑" pitchFamily="34" charset="-122"/>
              <a:ea typeface="微软雅黑" pitchFamily="34" charset="-122"/>
            </a:endParaRPr>
          </a:p>
        </p:txBody>
      </p:sp>
      <p:sp>
        <p:nvSpPr>
          <p:cNvPr id="5" name="TextBox 4"/>
          <p:cNvSpPr txBox="true"/>
          <p:nvPr/>
        </p:nvSpPr>
        <p:spPr>
          <a:xfrm>
            <a:off x="323528" y="1131590"/>
            <a:ext cx="8712968" cy="3262432"/>
          </a:xfrm>
          <a:prstGeom prst="rect">
            <a:avLst/>
          </a:prstGeom>
          <a:noFill/>
        </p:spPr>
        <p:txBody>
          <a:bodyPr wrap="square" rtlCol="0">
            <a:spAutoFit/>
          </a:bodyPr>
          <a:lstStyle/>
          <a:p>
            <a:pPr>
              <a:buFont typeface="Wingdings" panose="05000000000000000000" pitchFamily="2" charset="2"/>
              <a:buChar char="l"/>
            </a:pPr>
            <a:r>
              <a:rPr lang="zh-CN" altLang="zh-CN" sz="2200" b="1" dirty="0">
                <a:solidFill>
                  <a:srgbClr val="FF0000"/>
                </a:solidFill>
                <a:latin typeface="楷体" panose="02010609060101010101" pitchFamily="49" charset="-122"/>
                <a:ea typeface="楷体" panose="02010609060101010101" pitchFamily="49" charset="-122"/>
              </a:rPr>
              <a:t>人体细胞、组织、器官</a:t>
            </a:r>
            <a:r>
              <a:rPr lang="zh-CN" altLang="en-US" sz="2200" b="1" dirty="0">
                <a:solidFill>
                  <a:srgbClr val="FF0000"/>
                </a:solidFill>
                <a:latin typeface="楷体" panose="02010609060101010101" pitchFamily="49" charset="-122"/>
                <a:ea typeface="楷体" panose="02010609060101010101" pitchFamily="49" charset="-122"/>
              </a:rPr>
              <a:t>和</a:t>
            </a:r>
            <a:r>
              <a:rPr lang="zh-CN" altLang="zh-CN" sz="2200" b="1" dirty="0">
                <a:solidFill>
                  <a:srgbClr val="FF0000"/>
                </a:solidFill>
                <a:latin typeface="楷体" panose="02010609060101010101" pitchFamily="49" charset="-122"/>
                <a:ea typeface="楷体" panose="02010609060101010101" pitchFamily="49" charset="-122"/>
              </a:rPr>
              <a:t>遗体</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第一千零六条</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第一千零七条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明确捐献的基本准则</a:t>
            </a:r>
            <a:endParaRPr lang="en-US" altLang="zh-CN" sz="2200" b="1" dirty="0">
              <a:solidFill>
                <a:srgbClr val="FF0000"/>
              </a:solidFill>
              <a:latin typeface="楷体" panose="02010609060101010101" pitchFamily="49" charset="-122"/>
              <a:ea typeface="楷体" panose="02010609060101010101" pitchFamily="49" charset="-122"/>
            </a:endParaRPr>
          </a:p>
          <a:p>
            <a:pPr indent="457200">
              <a:lnSpc>
                <a:spcPct val="1500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有权依法自主决定无偿捐献其人体细胞、人体组织、人体器官、遗体。</a:t>
            </a:r>
            <a:r>
              <a:rPr lang="zh-CN" altLang="zh-CN" b="1" dirty="0">
                <a:solidFill>
                  <a:srgbClr val="7030A0"/>
                </a:solidFill>
                <a:latin typeface="楷体" panose="02010609060101010101" pitchFamily="49" charset="-122"/>
                <a:ea typeface="楷体" panose="02010609060101010101" pitchFamily="49" charset="-122"/>
              </a:rPr>
              <a:t>任何组织或者个人不得强迫、欺骗、利诱其捐献</a:t>
            </a:r>
            <a:r>
              <a:rPr lang="zh-CN" altLang="zh-CN" b="1" dirty="0">
                <a:latin typeface="楷体" panose="02010609060101010101" pitchFamily="49" charset="-122"/>
                <a:ea typeface="楷体" panose="02010609060101010101" pitchFamily="49" charset="-122"/>
              </a:rPr>
              <a:t>。完全民事行为能力人应当采用书面形式，也可以订立遗嘱。</a:t>
            </a:r>
            <a:endParaRPr lang="en-US" altLang="zh-CN" b="1" dirty="0">
              <a:latin typeface="楷体" panose="02010609060101010101" pitchFamily="49" charset="-122"/>
              <a:ea typeface="楷体" panose="02010609060101010101" pitchFamily="49" charset="-122"/>
            </a:endParaRPr>
          </a:p>
          <a:p>
            <a:pPr indent="457200">
              <a:lnSpc>
                <a:spcPct val="150000"/>
              </a:lnSpc>
              <a:buFont typeface="Wingdings" panose="05000000000000000000" pitchFamily="2" charset="2"/>
              <a:buChar char="Ø"/>
            </a:pPr>
            <a:r>
              <a:rPr lang="zh-CN" altLang="zh-CN" b="1" dirty="0">
                <a:solidFill>
                  <a:srgbClr val="7030A0"/>
                </a:solidFill>
                <a:latin typeface="楷体" panose="02010609060101010101" pitchFamily="49" charset="-122"/>
                <a:ea typeface="楷体" panose="02010609060101010101" pitchFamily="49" charset="-122"/>
              </a:rPr>
              <a:t>自然人生前未表示不同意捐献的</a:t>
            </a:r>
            <a:r>
              <a:rPr lang="zh-CN" altLang="zh-CN" b="1" dirty="0">
                <a:latin typeface="楷体" panose="02010609060101010101" pitchFamily="49" charset="-122"/>
                <a:ea typeface="楷体" panose="02010609060101010101" pitchFamily="49" charset="-122"/>
              </a:rPr>
              <a:t>，该自然人死亡后，其配偶、成年子女、父母</a:t>
            </a:r>
            <a:r>
              <a:rPr lang="zh-CN" altLang="zh-CN" b="1" dirty="0">
                <a:solidFill>
                  <a:srgbClr val="7030A0"/>
                </a:solidFill>
                <a:latin typeface="楷体" panose="02010609060101010101" pitchFamily="49" charset="-122"/>
                <a:ea typeface="楷体" panose="02010609060101010101" pitchFamily="49" charset="-122"/>
              </a:rPr>
              <a:t>可以共同决定捐献</a:t>
            </a:r>
            <a:r>
              <a:rPr lang="zh-CN" altLang="zh-CN" b="1" dirty="0">
                <a:latin typeface="楷体" panose="02010609060101010101" pitchFamily="49" charset="-122"/>
                <a:ea typeface="楷体" panose="02010609060101010101" pitchFamily="49" charset="-122"/>
              </a:rPr>
              <a:t>，决定捐献应当采用书面形式。</a:t>
            </a:r>
            <a:endParaRPr lang="en-US" altLang="zh-CN" b="1" dirty="0">
              <a:latin typeface="楷体" panose="02010609060101010101" pitchFamily="49" charset="-122"/>
              <a:ea typeface="楷体" panose="02010609060101010101" pitchFamily="49" charset="-122"/>
            </a:endParaRPr>
          </a:p>
          <a:p>
            <a:pPr indent="457200">
              <a:lnSpc>
                <a:spcPct val="1500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禁止以任何形式买卖人体细胞、人体组织、人体器官、遗体。</a:t>
            </a:r>
            <a:endParaRPr lang="zh-CN" altLang="zh-CN"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299942"/>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人格权编</a:t>
            </a:r>
            <a:endParaRPr lang="zh-CN" altLang="en-US" sz="3000" b="1" dirty="0">
              <a:latin typeface="微软雅黑" pitchFamily="34" charset="-122"/>
              <a:ea typeface="微软雅黑" pitchFamily="34" charset="-122"/>
            </a:endParaRPr>
          </a:p>
        </p:txBody>
      </p:sp>
      <p:sp>
        <p:nvSpPr>
          <p:cNvPr id="5" name="矩形 4"/>
          <p:cNvSpPr/>
          <p:nvPr/>
        </p:nvSpPr>
        <p:spPr>
          <a:xfrm>
            <a:off x="323528" y="915567"/>
            <a:ext cx="8352928" cy="3626828"/>
          </a:xfrm>
          <a:prstGeom prst="rect">
            <a:avLst/>
          </a:prstGeom>
        </p:spPr>
        <p:txBody>
          <a:bodyPr wrap="square">
            <a:spAutoFit/>
          </a:bodyPr>
          <a:lstStyle/>
          <a:p>
            <a:pPr>
              <a:lnSpc>
                <a:spcPts val="27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与人体基因、胚胎等有关的医学和科研活动（</a:t>
            </a:r>
            <a:r>
              <a:rPr lang="zh-CN" altLang="zh-CN" sz="2200" b="1" dirty="0">
                <a:solidFill>
                  <a:srgbClr val="FF0000"/>
                </a:solidFill>
                <a:latin typeface="楷体" panose="02010609060101010101" pitchFamily="49" charset="-122"/>
                <a:ea typeface="楷体" panose="02010609060101010101" pitchFamily="49" charset="-122"/>
              </a:rPr>
              <a:t>第一千零九条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明确基本研究和治疗的基本准则</a:t>
            </a:r>
            <a:endParaRPr lang="en-US" altLang="zh-CN" sz="2200" b="1" dirty="0">
              <a:solidFill>
                <a:srgbClr val="FF0000"/>
              </a:solidFill>
              <a:latin typeface="楷体" panose="02010609060101010101" pitchFamily="49" charset="-122"/>
              <a:ea typeface="楷体" panose="02010609060101010101" pitchFamily="49" charset="-122"/>
            </a:endParaRPr>
          </a:p>
          <a:p>
            <a:pPr>
              <a:lnSpc>
                <a:spcPts val="27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从事与人体基因、人体胚胎等有关的医学和科研活动，</a:t>
            </a:r>
            <a:r>
              <a:rPr lang="zh-CN" altLang="zh-CN" b="1" dirty="0">
                <a:solidFill>
                  <a:srgbClr val="7030A0"/>
                </a:solidFill>
                <a:latin typeface="楷体" panose="02010609060101010101" pitchFamily="49" charset="-122"/>
                <a:ea typeface="楷体" panose="02010609060101010101" pitchFamily="49" charset="-122"/>
              </a:rPr>
              <a:t>应当遵守法律、行政法规和国家有关规定，不得危害人体健康，不得违背伦理道德，不得损害公共利益</a:t>
            </a:r>
            <a:r>
              <a:rPr lang="zh-CN" altLang="zh-CN"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a:lnSpc>
                <a:spcPts val="27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预防性骚扰（</a:t>
            </a:r>
            <a:r>
              <a:rPr lang="zh-CN" altLang="zh-CN" sz="2200" b="1" dirty="0">
                <a:solidFill>
                  <a:srgbClr val="FF0000"/>
                </a:solidFill>
                <a:latin typeface="楷体" panose="02010609060101010101" pitchFamily="49" charset="-122"/>
                <a:ea typeface="楷体" panose="02010609060101010101" pitchFamily="49" charset="-122"/>
              </a:rPr>
              <a:t>第一千零一十条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明确认定标准和预防主体</a:t>
            </a:r>
            <a:endParaRPr lang="en-US" altLang="zh-CN" sz="2200" b="1" dirty="0">
              <a:solidFill>
                <a:srgbClr val="FF0000"/>
              </a:solidFill>
              <a:latin typeface="楷体" panose="02010609060101010101" pitchFamily="49" charset="-122"/>
              <a:ea typeface="楷体" panose="02010609060101010101" pitchFamily="49" charset="-122"/>
            </a:endParaRPr>
          </a:p>
          <a:p>
            <a:pPr>
              <a:lnSpc>
                <a:spcPts val="2700"/>
              </a:lnSpc>
            </a:pPr>
            <a:r>
              <a:rPr lang="zh-CN" altLang="zh-CN" dirty="0"/>
              <a:t>  </a:t>
            </a:r>
            <a:r>
              <a:rPr lang="zh-CN" altLang="zh-CN" b="1" dirty="0">
                <a:latin typeface="楷体" panose="02010609060101010101" pitchFamily="49" charset="-122"/>
                <a:ea typeface="楷体" panose="02010609060101010101" pitchFamily="49" charset="-122"/>
              </a:rPr>
              <a:t>违背他人意愿，以</a:t>
            </a:r>
            <a:r>
              <a:rPr lang="zh-CN" altLang="zh-CN" b="1" dirty="0">
                <a:solidFill>
                  <a:srgbClr val="7030A0"/>
                </a:solidFill>
                <a:latin typeface="楷体" panose="02010609060101010101" pitchFamily="49" charset="-122"/>
                <a:ea typeface="楷体" panose="02010609060101010101" pitchFamily="49" charset="-122"/>
              </a:rPr>
              <a:t>言语、文字、图像、肢体行为等方式</a:t>
            </a:r>
            <a:r>
              <a:rPr lang="zh-CN" altLang="zh-CN" b="1" dirty="0">
                <a:latin typeface="楷体" panose="02010609060101010101" pitchFamily="49" charset="-122"/>
                <a:ea typeface="楷体" panose="02010609060101010101" pitchFamily="49" charset="-122"/>
              </a:rPr>
              <a:t>对他人实施性骚扰的，受害人有权依法请求行为人承担民事责任。</a:t>
            </a:r>
            <a:endParaRPr lang="zh-CN" altLang="zh-CN" b="1" dirty="0">
              <a:latin typeface="楷体" panose="02010609060101010101" pitchFamily="49" charset="-122"/>
              <a:ea typeface="楷体" panose="02010609060101010101" pitchFamily="49" charset="-122"/>
            </a:endParaRPr>
          </a:p>
          <a:p>
            <a:pPr>
              <a:lnSpc>
                <a:spcPts val="2700"/>
              </a:lnSpc>
            </a:pPr>
            <a:r>
              <a:rPr lang="en-US" altLang="zh-CN" b="1" dirty="0">
                <a:latin typeface="楷体" panose="02010609060101010101" pitchFamily="49" charset="-122"/>
                <a:ea typeface="楷体" panose="02010609060101010101" pitchFamily="49" charset="-122"/>
              </a:rPr>
              <a:t>    </a:t>
            </a:r>
            <a:r>
              <a:rPr lang="zh-CN" altLang="zh-CN" b="1" dirty="0">
                <a:solidFill>
                  <a:srgbClr val="7030A0"/>
                </a:solidFill>
                <a:latin typeface="楷体" panose="02010609060101010101" pitchFamily="49" charset="-122"/>
                <a:ea typeface="楷体" panose="02010609060101010101" pitchFamily="49" charset="-122"/>
              </a:rPr>
              <a:t>机关、企业、学校等单位</a:t>
            </a:r>
            <a:r>
              <a:rPr lang="zh-CN" altLang="zh-CN" b="1" dirty="0">
                <a:latin typeface="楷体" panose="02010609060101010101" pitchFamily="49" charset="-122"/>
                <a:ea typeface="楷体" panose="02010609060101010101" pitchFamily="49" charset="-122"/>
              </a:rPr>
              <a:t>应当采取合理的预防、受理投诉、调查处置等措施，防止和制止利用职权、从属关系等实施性骚扰。</a:t>
            </a:r>
            <a:endParaRPr lang="zh-CN" altLang="en-US"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人格权编</a:t>
            </a:r>
            <a:endParaRPr lang="zh-CN" altLang="en-US" sz="3000" b="1" dirty="0">
              <a:latin typeface="微软雅黑" pitchFamily="34" charset="-122"/>
              <a:ea typeface="微软雅黑" pitchFamily="34" charset="-122"/>
            </a:endParaRPr>
          </a:p>
        </p:txBody>
      </p:sp>
      <p:sp>
        <p:nvSpPr>
          <p:cNvPr id="5" name="TextBox 4"/>
          <p:cNvSpPr txBox="true"/>
          <p:nvPr/>
        </p:nvSpPr>
        <p:spPr>
          <a:xfrm>
            <a:off x="395536" y="1131590"/>
            <a:ext cx="8208912" cy="3046668"/>
          </a:xfrm>
          <a:prstGeom prst="rect">
            <a:avLst/>
          </a:prstGeom>
          <a:noFill/>
        </p:spPr>
        <p:txBody>
          <a:bodyPr wrap="square" rtlCol="0">
            <a:spAutoFit/>
          </a:bodyPr>
          <a:lstStyle/>
          <a:p>
            <a:pPr>
              <a:lnSpc>
                <a:spcPts val="28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扩大姓名权、名称权的保护范围（</a:t>
            </a:r>
            <a:r>
              <a:rPr lang="zh-CN" altLang="zh-CN" sz="2300" b="1" dirty="0">
                <a:solidFill>
                  <a:srgbClr val="FF0000"/>
                </a:solidFill>
                <a:latin typeface="楷体" panose="02010609060101010101" pitchFamily="49" charset="-122"/>
                <a:ea typeface="楷体" panose="02010609060101010101" pitchFamily="49" charset="-122"/>
              </a:rPr>
              <a:t>第一千零一十二条</a:t>
            </a:r>
            <a:r>
              <a:rPr lang="zh-CN" altLang="en-US" sz="2300" b="1" dirty="0">
                <a:solidFill>
                  <a:srgbClr val="FF0000"/>
                </a:solidFill>
                <a:latin typeface="楷体" panose="02010609060101010101" pitchFamily="49" charset="-122"/>
                <a:ea typeface="楷体" panose="02010609060101010101" pitchFamily="49" charset="-122"/>
              </a:rPr>
              <a:t>、</a:t>
            </a:r>
            <a:r>
              <a:rPr lang="zh-CN" altLang="zh-CN" sz="2300" b="1" dirty="0">
                <a:solidFill>
                  <a:srgbClr val="FF0000"/>
                </a:solidFill>
                <a:latin typeface="楷体" panose="02010609060101010101" pitchFamily="49" charset="-122"/>
                <a:ea typeface="楷体" panose="02010609060101010101" pitchFamily="49" charset="-122"/>
              </a:rPr>
              <a:t>第一千零一十三条</a:t>
            </a:r>
            <a:r>
              <a:rPr lang="zh-CN" altLang="en-US" sz="2300" b="1" dirty="0">
                <a:solidFill>
                  <a:srgbClr val="FF0000"/>
                </a:solidFill>
                <a:latin typeface="楷体" panose="02010609060101010101" pitchFamily="49" charset="-122"/>
                <a:ea typeface="楷体" panose="02010609060101010101" pitchFamily="49" charset="-122"/>
              </a:rPr>
              <a:t>、</a:t>
            </a:r>
            <a:r>
              <a:rPr lang="zh-CN" altLang="zh-CN" sz="2300" b="1" dirty="0">
                <a:solidFill>
                  <a:srgbClr val="FF0000"/>
                </a:solidFill>
                <a:latin typeface="楷体" panose="02010609060101010101" pitchFamily="49" charset="-122"/>
                <a:ea typeface="楷体" panose="02010609060101010101" pitchFamily="49" charset="-122"/>
              </a:rPr>
              <a:t>第一千零一十七条</a:t>
            </a:r>
            <a:r>
              <a:rPr lang="zh-CN" altLang="en-US" sz="2300" b="1" dirty="0">
                <a:solidFill>
                  <a:srgbClr val="FF0000"/>
                </a:solidFill>
                <a:latin typeface="楷体" panose="02010609060101010101" pitchFamily="49" charset="-122"/>
                <a:ea typeface="楷体" panose="02010609060101010101" pitchFamily="49" charset="-122"/>
              </a:rPr>
              <a:t>）</a:t>
            </a:r>
            <a:endParaRPr lang="en-US" altLang="zh-CN" sz="2300" b="1" dirty="0">
              <a:solidFill>
                <a:srgbClr val="FF0000"/>
              </a:solidFill>
              <a:latin typeface="楷体" panose="02010609060101010101" pitchFamily="49" charset="-122"/>
              <a:ea typeface="楷体" panose="02010609060101010101" pitchFamily="49" charset="-122"/>
            </a:endParaRPr>
          </a:p>
          <a:p>
            <a:pPr>
              <a:lnSpc>
                <a:spcPct val="150000"/>
              </a:lnSpc>
              <a:buFont typeface="Wingdings" panose="05000000000000000000" pitchFamily="2" charset="2"/>
              <a:buChar char="Ø"/>
            </a:pPr>
            <a:r>
              <a:rPr lang="zh-CN" altLang="zh-CN" dirty="0">
                <a:latin typeface="楷体" panose="02010609060101010101" pitchFamily="49" charset="-122"/>
                <a:ea typeface="楷体" panose="02010609060101010101" pitchFamily="49" charset="-122"/>
              </a:rPr>
              <a:t>  </a:t>
            </a:r>
            <a:r>
              <a:rPr lang="zh-CN" altLang="zh-CN" sz="2000" b="1" dirty="0">
                <a:solidFill>
                  <a:srgbClr val="7030A0"/>
                </a:solidFill>
                <a:latin typeface="楷体" panose="02010609060101010101" pitchFamily="49" charset="-122"/>
                <a:ea typeface="楷体" panose="02010609060101010101" pitchFamily="49" charset="-122"/>
              </a:rPr>
              <a:t>法人、非法人组织享有名称权</a:t>
            </a:r>
            <a:r>
              <a:rPr lang="zh-CN" altLang="zh-CN" sz="2000" b="1" dirty="0">
                <a:latin typeface="楷体" panose="02010609060101010101" pitchFamily="49" charset="-122"/>
                <a:ea typeface="楷体" panose="02010609060101010101" pitchFamily="49" charset="-122"/>
              </a:rPr>
              <a:t>，有权依法决定、使用、变更、转让或者许可他人使用自己的名称。</a:t>
            </a:r>
            <a:endParaRPr lang="zh-CN" altLang="zh-CN" sz="2000" b="1" dirty="0">
              <a:latin typeface="楷体" panose="02010609060101010101" pitchFamily="49" charset="-122"/>
              <a:ea typeface="楷体" panose="02010609060101010101" pitchFamily="49" charset="-122"/>
            </a:endParaRPr>
          </a:p>
          <a:p>
            <a:pPr>
              <a:lnSpc>
                <a:spcPct val="150000"/>
              </a:lnSpc>
              <a:buFont typeface="Wingdings" panose="05000000000000000000" pitchFamily="2" charset="2"/>
              <a:buChar char="Ø"/>
            </a:pPr>
            <a:r>
              <a:rPr lang="zh-CN" altLang="zh-CN" sz="2000" b="1" dirty="0">
                <a:latin typeface="楷体" panose="02010609060101010101" pitchFamily="49" charset="-122"/>
                <a:ea typeface="楷体" panose="02010609060101010101" pitchFamily="49" charset="-122"/>
              </a:rPr>
              <a:t>  具有一定社会知名度，被他人使用足以造成公众混淆的</a:t>
            </a:r>
            <a:r>
              <a:rPr lang="zh-CN" altLang="zh-CN" sz="2000" b="1" dirty="0">
                <a:solidFill>
                  <a:srgbClr val="7030A0"/>
                </a:solidFill>
                <a:latin typeface="楷体" panose="02010609060101010101" pitchFamily="49" charset="-122"/>
                <a:ea typeface="楷体" panose="02010609060101010101" pitchFamily="49" charset="-122"/>
              </a:rPr>
              <a:t>笔名、艺名、网名、译名、字号、姓名和名称的简称</a:t>
            </a:r>
            <a:r>
              <a:rPr lang="zh-CN" altLang="zh-CN" sz="2000" b="1" dirty="0">
                <a:latin typeface="楷体" panose="02010609060101010101" pitchFamily="49" charset="-122"/>
                <a:ea typeface="楷体" panose="02010609060101010101" pitchFamily="49" charset="-122"/>
              </a:rPr>
              <a:t>等，</a:t>
            </a:r>
            <a:r>
              <a:rPr lang="zh-CN" altLang="zh-CN" sz="2000" b="1" dirty="0">
                <a:solidFill>
                  <a:srgbClr val="7030A0"/>
                </a:solidFill>
                <a:latin typeface="楷体" panose="02010609060101010101" pitchFamily="49" charset="-122"/>
                <a:ea typeface="楷体" panose="02010609060101010101" pitchFamily="49" charset="-122"/>
              </a:rPr>
              <a:t>参照适用</a:t>
            </a:r>
            <a:r>
              <a:rPr lang="zh-CN" altLang="zh-CN" sz="2000" b="1" dirty="0">
                <a:latin typeface="楷体" panose="02010609060101010101" pitchFamily="49" charset="-122"/>
                <a:ea typeface="楷体" panose="02010609060101010101" pitchFamily="49" charset="-122"/>
              </a:rPr>
              <a:t>姓名权和名称权保护的有关规定。</a:t>
            </a:r>
            <a:endParaRPr lang="zh-CN" altLang="zh-CN" sz="20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299942"/>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人格权编</a:t>
            </a:r>
            <a:endParaRPr lang="zh-CN" altLang="en-US" sz="3000" b="1" dirty="0">
              <a:latin typeface="微软雅黑" pitchFamily="34" charset="-122"/>
              <a:ea typeface="微软雅黑" pitchFamily="34" charset="-122"/>
            </a:endParaRPr>
          </a:p>
        </p:txBody>
      </p:sp>
      <p:sp>
        <p:nvSpPr>
          <p:cNvPr id="5" name="TextBox 4"/>
          <p:cNvSpPr txBox="true"/>
          <p:nvPr/>
        </p:nvSpPr>
        <p:spPr>
          <a:xfrm>
            <a:off x="251520" y="987575"/>
            <a:ext cx="8640960" cy="3618939"/>
          </a:xfrm>
          <a:prstGeom prst="rect">
            <a:avLst/>
          </a:prstGeom>
          <a:noFill/>
        </p:spPr>
        <p:txBody>
          <a:bodyPr wrap="square" rtlCol="0">
            <a:spAutoFit/>
          </a:bodyPr>
          <a:lstStyle/>
          <a:p>
            <a:pPr>
              <a:lnSpc>
                <a:spcPts val="25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肖像权（</a:t>
            </a:r>
            <a:r>
              <a:rPr lang="zh-CN" altLang="zh-CN" sz="2200" b="1" dirty="0">
                <a:solidFill>
                  <a:srgbClr val="FF0000"/>
                </a:solidFill>
                <a:latin typeface="楷体" panose="02010609060101010101" pitchFamily="49" charset="-122"/>
                <a:ea typeface="楷体" panose="02010609060101010101" pitchFamily="49" charset="-122"/>
              </a:rPr>
              <a:t>第一千零二十三条</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第一千零一十八条</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第一千零一十九条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肖像、声音同规定，禁止非法收集</a:t>
            </a:r>
            <a:endParaRPr lang="en-US" altLang="zh-CN" sz="2200" b="1" dirty="0">
              <a:solidFill>
                <a:srgbClr val="FF0000"/>
              </a:solidFill>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solidFill>
                  <a:srgbClr val="7030A0"/>
                </a:solidFill>
                <a:latin typeface="楷体" panose="02010609060101010101" pitchFamily="49" charset="-122"/>
                <a:ea typeface="楷体" panose="02010609060101010101" pitchFamily="49" charset="-122"/>
              </a:rPr>
              <a:t>肖像是通过影像、雕塑、绘画等方式在一定载体上所反映的特定自然人可以被识别的外部形象</a:t>
            </a:r>
            <a:r>
              <a:rPr lang="zh-CN" altLang="zh-CN"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自然人享有肖像权，有权依法制作、使用、公开或者许可他人使用自己的肖像。任何组织或者个人</a:t>
            </a:r>
            <a:r>
              <a:rPr lang="zh-CN" altLang="zh-CN" b="1" dirty="0">
                <a:solidFill>
                  <a:srgbClr val="7030A0"/>
                </a:solidFill>
                <a:latin typeface="楷体" panose="02010609060101010101" pitchFamily="49" charset="-122"/>
                <a:ea typeface="楷体" panose="02010609060101010101" pitchFamily="49" charset="-122"/>
              </a:rPr>
              <a:t>不得以丑化、污损，或者利用信息技术手段伪造等方式侵害</a:t>
            </a:r>
            <a:r>
              <a:rPr lang="zh-CN" altLang="zh-CN" b="1" dirty="0">
                <a:latin typeface="楷体" panose="02010609060101010101" pitchFamily="49" charset="-122"/>
                <a:ea typeface="楷体" panose="02010609060101010101" pitchFamily="49" charset="-122"/>
              </a:rPr>
              <a:t>他人的肖像权。</a:t>
            </a:r>
            <a:r>
              <a:rPr lang="zh-CN" altLang="zh-CN" b="1" dirty="0">
                <a:solidFill>
                  <a:srgbClr val="7030A0"/>
                </a:solidFill>
                <a:latin typeface="楷体" panose="02010609060101010101" pitchFamily="49" charset="-122"/>
                <a:ea typeface="楷体" panose="02010609060101010101" pitchFamily="49" charset="-122"/>
              </a:rPr>
              <a:t>未经肖像权人同意，不得制作、使用、公开肖像权人的肖像</a:t>
            </a:r>
            <a:r>
              <a:rPr lang="zh-CN" altLang="zh-CN" b="1" dirty="0">
                <a:latin typeface="楷体" panose="02010609060101010101" pitchFamily="49" charset="-122"/>
                <a:ea typeface="楷体" panose="02010609060101010101" pitchFamily="49" charset="-122"/>
              </a:rPr>
              <a:t>，但是法律另有规定的除外。</a:t>
            </a:r>
            <a:endParaRPr lang="zh-CN" altLang="zh-CN" b="1" dirty="0">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未经肖像权人同意，</a:t>
            </a:r>
            <a:r>
              <a:rPr lang="zh-CN" altLang="zh-CN" b="1" dirty="0">
                <a:solidFill>
                  <a:srgbClr val="7030A0"/>
                </a:solidFill>
                <a:latin typeface="楷体" panose="02010609060101010101" pitchFamily="49" charset="-122"/>
                <a:ea typeface="楷体" panose="02010609060101010101" pitchFamily="49" charset="-122"/>
              </a:rPr>
              <a:t>肖像作品权利人不得以发表、复制、发行、出租、展览等方式使用或者公开肖像权人的肖像</a:t>
            </a:r>
            <a:r>
              <a:rPr lang="zh-CN" altLang="zh-CN"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对</a:t>
            </a:r>
            <a:r>
              <a:rPr lang="zh-CN" altLang="zh-CN" b="1" dirty="0">
                <a:solidFill>
                  <a:srgbClr val="7030A0"/>
                </a:solidFill>
                <a:latin typeface="楷体" panose="02010609060101010101" pitchFamily="49" charset="-122"/>
                <a:ea typeface="楷体" panose="02010609060101010101" pitchFamily="49" charset="-122"/>
              </a:rPr>
              <a:t>自然人声音的保护</a:t>
            </a:r>
            <a:r>
              <a:rPr lang="zh-CN" altLang="zh-CN" b="1" dirty="0">
                <a:latin typeface="楷体" panose="02010609060101010101" pitchFamily="49" charset="-122"/>
                <a:ea typeface="楷体" panose="02010609060101010101" pitchFamily="49" charset="-122"/>
              </a:rPr>
              <a:t>，</a:t>
            </a:r>
            <a:r>
              <a:rPr lang="zh-CN" altLang="zh-CN" b="1" dirty="0">
                <a:solidFill>
                  <a:srgbClr val="7030A0"/>
                </a:solidFill>
                <a:latin typeface="楷体" panose="02010609060101010101" pitchFamily="49" charset="-122"/>
                <a:ea typeface="楷体" panose="02010609060101010101" pitchFamily="49" charset="-122"/>
              </a:rPr>
              <a:t>参照</a:t>
            </a:r>
            <a:r>
              <a:rPr lang="zh-CN" altLang="zh-CN" b="1" dirty="0">
                <a:latin typeface="楷体" panose="02010609060101010101" pitchFamily="49" charset="-122"/>
                <a:ea typeface="楷体" panose="02010609060101010101" pitchFamily="49" charset="-122"/>
              </a:rPr>
              <a:t>适用肖像权保护的有关规定。</a:t>
            </a:r>
            <a:endParaRPr lang="zh-CN" altLang="zh-CN"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人格权编</a:t>
            </a:r>
            <a:endParaRPr lang="zh-CN" altLang="en-US" sz="3000" b="1" dirty="0">
              <a:latin typeface="微软雅黑" pitchFamily="34" charset="-122"/>
              <a:ea typeface="微软雅黑" pitchFamily="34" charset="-122"/>
            </a:endParaRPr>
          </a:p>
        </p:txBody>
      </p:sp>
      <p:sp>
        <p:nvSpPr>
          <p:cNvPr id="6" name="TextBox 5"/>
          <p:cNvSpPr txBox="true"/>
          <p:nvPr/>
        </p:nvSpPr>
        <p:spPr>
          <a:xfrm>
            <a:off x="179512" y="843558"/>
            <a:ext cx="8964488" cy="4247317"/>
          </a:xfrm>
          <a:prstGeom prst="rect">
            <a:avLst/>
          </a:prstGeom>
          <a:noFill/>
        </p:spPr>
        <p:txBody>
          <a:bodyPr wrap="square" rtlCol="0">
            <a:spAutoFit/>
          </a:bodyPr>
          <a:lstStyle/>
          <a:p>
            <a:pPr>
              <a:lnSpc>
                <a:spcPts val="27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隐私权（</a:t>
            </a:r>
            <a:r>
              <a:rPr lang="zh-CN" altLang="zh-CN" sz="2200" b="1" dirty="0">
                <a:solidFill>
                  <a:srgbClr val="FF0000"/>
                </a:solidFill>
                <a:latin typeface="楷体" panose="02010609060101010101" pitchFamily="49" charset="-122"/>
                <a:ea typeface="楷体" panose="02010609060101010101" pitchFamily="49" charset="-122"/>
              </a:rPr>
              <a:t>第一千零三十二条</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第一千零三十三条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明确隐私和侵犯隐私的行为，确保保护实际化</a:t>
            </a:r>
            <a:endParaRPr lang="en-US" altLang="zh-CN" sz="2200" b="1" dirty="0">
              <a:solidFill>
                <a:srgbClr val="FF0000"/>
              </a:solidFill>
              <a:latin typeface="楷体" panose="02010609060101010101" pitchFamily="49" charset="-122"/>
              <a:ea typeface="楷体" panose="02010609060101010101" pitchFamily="49" charset="-122"/>
            </a:endParaRPr>
          </a:p>
          <a:p>
            <a:pPr>
              <a:lnSpc>
                <a:spcPts val="27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隐私是自然人的</a:t>
            </a:r>
            <a:r>
              <a:rPr lang="zh-CN" altLang="zh-CN" b="1" dirty="0">
                <a:solidFill>
                  <a:srgbClr val="7030A0"/>
                </a:solidFill>
                <a:latin typeface="楷体" panose="02010609060101010101" pitchFamily="49" charset="-122"/>
                <a:ea typeface="楷体" panose="02010609060101010101" pitchFamily="49" charset="-122"/>
              </a:rPr>
              <a:t>私人生活安宁和不愿为他人知晓的私密空间、私密活动、私密信息</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pPr>
              <a:lnSpc>
                <a:spcPts val="27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自然人享有隐私权。任何组织或者个人</a:t>
            </a:r>
            <a:r>
              <a:rPr lang="zh-CN" altLang="zh-CN" b="1" dirty="0">
                <a:solidFill>
                  <a:srgbClr val="7030A0"/>
                </a:solidFill>
                <a:latin typeface="楷体" panose="02010609060101010101" pitchFamily="49" charset="-122"/>
                <a:ea typeface="楷体" panose="02010609060101010101" pitchFamily="49" charset="-122"/>
              </a:rPr>
              <a:t>不得以刺探、侵扰、泄露、公开等方式</a:t>
            </a:r>
            <a:r>
              <a:rPr lang="zh-CN" altLang="zh-CN" b="1" dirty="0">
                <a:latin typeface="楷体" panose="02010609060101010101" pitchFamily="49" charset="-122"/>
                <a:ea typeface="楷体" panose="02010609060101010101" pitchFamily="49" charset="-122"/>
              </a:rPr>
              <a:t>侵害他人的隐私权。</a:t>
            </a:r>
            <a:endParaRPr lang="zh-CN" altLang="zh-CN" b="1" dirty="0">
              <a:latin typeface="楷体" panose="02010609060101010101" pitchFamily="49" charset="-122"/>
              <a:ea typeface="楷体" panose="02010609060101010101" pitchFamily="49" charset="-122"/>
            </a:endParaRPr>
          </a:p>
          <a:p>
            <a:pPr>
              <a:lnSpc>
                <a:spcPts val="2700"/>
              </a:lnSpc>
              <a:buFont typeface="Wingdings" panose="05000000000000000000" pitchFamily="2" charset="2"/>
              <a:buChar char="Ø"/>
            </a:pPr>
            <a:r>
              <a:rPr lang="zh-CN" altLang="en-US" b="1" dirty="0">
                <a:latin typeface="楷体" panose="02010609060101010101" pitchFamily="49" charset="-122"/>
                <a:ea typeface="楷体" panose="02010609060101010101" pitchFamily="49" charset="-122"/>
              </a:rPr>
              <a:t>列举侵犯隐私的具体行为（</a:t>
            </a:r>
            <a:r>
              <a:rPr lang="zh-CN" altLang="zh-CN" b="1" dirty="0">
                <a:solidFill>
                  <a:srgbClr val="7030A0"/>
                </a:solidFill>
                <a:latin typeface="楷体" panose="02010609060101010101" pitchFamily="49" charset="-122"/>
                <a:ea typeface="楷体" panose="02010609060101010101" pitchFamily="49" charset="-122"/>
              </a:rPr>
              <a:t>法律另有规定或者权利人明确同意</a:t>
            </a:r>
            <a:r>
              <a:rPr lang="zh-CN" altLang="en-US" b="1" dirty="0">
                <a:solidFill>
                  <a:srgbClr val="7030A0"/>
                </a:solidFill>
                <a:latin typeface="楷体" panose="02010609060101010101" pitchFamily="49" charset="-122"/>
                <a:ea typeface="楷体" panose="02010609060101010101" pitchFamily="49" charset="-122"/>
              </a:rPr>
              <a:t>的除外</a:t>
            </a:r>
            <a:r>
              <a:rPr lang="zh-CN" altLang="en-US"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marL="342900" indent="342900">
              <a:lnSpc>
                <a:spcPts val="2700"/>
              </a:lnSpc>
              <a:buFont typeface="+mj-ea"/>
              <a:buAutoNum type="circleNumDbPlain"/>
            </a:pPr>
            <a:r>
              <a:rPr lang="zh-CN" altLang="zh-CN" b="1" dirty="0">
                <a:latin typeface="楷体" panose="02010609060101010101" pitchFamily="49" charset="-122"/>
                <a:ea typeface="楷体" panose="02010609060101010101" pitchFamily="49" charset="-122"/>
              </a:rPr>
              <a:t>以</a:t>
            </a:r>
            <a:r>
              <a:rPr lang="zh-CN" altLang="zh-CN" b="1" dirty="0">
                <a:solidFill>
                  <a:srgbClr val="7030A0"/>
                </a:solidFill>
                <a:latin typeface="楷体" panose="02010609060101010101" pitchFamily="49" charset="-122"/>
                <a:ea typeface="楷体" panose="02010609060101010101" pitchFamily="49" charset="-122"/>
              </a:rPr>
              <a:t>电话、短信、即时通讯工具、电子邮件、传单</a:t>
            </a:r>
            <a:r>
              <a:rPr lang="zh-CN" altLang="zh-CN" b="1" dirty="0">
                <a:latin typeface="楷体" panose="02010609060101010101" pitchFamily="49" charset="-122"/>
                <a:ea typeface="楷体" panose="02010609060101010101" pitchFamily="49" charset="-122"/>
              </a:rPr>
              <a:t>等方式侵扰他人的</a:t>
            </a:r>
            <a:r>
              <a:rPr lang="zh-CN" altLang="zh-CN" b="1" dirty="0">
                <a:solidFill>
                  <a:srgbClr val="7030A0"/>
                </a:solidFill>
                <a:latin typeface="楷体" panose="02010609060101010101" pitchFamily="49" charset="-122"/>
                <a:ea typeface="楷体" panose="02010609060101010101" pitchFamily="49" charset="-122"/>
              </a:rPr>
              <a:t>私人生活安宁</a:t>
            </a:r>
            <a:endParaRPr lang="zh-CN" altLang="zh-CN" b="1" dirty="0">
              <a:solidFill>
                <a:srgbClr val="7030A0"/>
              </a:solidFill>
              <a:latin typeface="楷体" panose="02010609060101010101" pitchFamily="49" charset="-122"/>
              <a:ea typeface="楷体" panose="02010609060101010101" pitchFamily="49" charset="-122"/>
            </a:endParaRPr>
          </a:p>
          <a:p>
            <a:pPr marL="342900" indent="342900">
              <a:lnSpc>
                <a:spcPts val="2700"/>
              </a:lnSpc>
              <a:buFont typeface="+mj-ea"/>
              <a:buAutoNum type="circleNumDbPlain"/>
            </a:pPr>
            <a:r>
              <a:rPr lang="zh-CN" altLang="zh-CN" b="1" dirty="0">
                <a:solidFill>
                  <a:srgbClr val="7030A0"/>
                </a:solidFill>
                <a:latin typeface="楷体" panose="02010609060101010101" pitchFamily="49" charset="-122"/>
                <a:ea typeface="楷体" panose="02010609060101010101" pitchFamily="49" charset="-122"/>
              </a:rPr>
              <a:t>进入、拍摄、窥视</a:t>
            </a:r>
            <a:r>
              <a:rPr lang="zh-CN" altLang="zh-CN" b="1" dirty="0">
                <a:latin typeface="楷体" panose="02010609060101010101" pitchFamily="49" charset="-122"/>
                <a:ea typeface="楷体" panose="02010609060101010101" pitchFamily="49" charset="-122"/>
              </a:rPr>
              <a:t>他人的</a:t>
            </a:r>
            <a:r>
              <a:rPr lang="zh-CN" altLang="zh-CN" b="1" dirty="0">
                <a:solidFill>
                  <a:srgbClr val="7030A0"/>
                </a:solidFill>
                <a:latin typeface="楷体" panose="02010609060101010101" pitchFamily="49" charset="-122"/>
                <a:ea typeface="楷体" panose="02010609060101010101" pitchFamily="49" charset="-122"/>
              </a:rPr>
              <a:t>住宅、宾馆房间</a:t>
            </a:r>
            <a:r>
              <a:rPr lang="zh-CN" altLang="zh-CN" b="1" dirty="0">
                <a:latin typeface="楷体" panose="02010609060101010101" pitchFamily="49" charset="-122"/>
                <a:ea typeface="楷体" panose="02010609060101010101" pitchFamily="49" charset="-122"/>
              </a:rPr>
              <a:t>等私密空间</a:t>
            </a:r>
            <a:endParaRPr lang="zh-CN" altLang="zh-CN" b="1" dirty="0">
              <a:latin typeface="楷体" panose="02010609060101010101" pitchFamily="49" charset="-122"/>
              <a:ea typeface="楷体" panose="02010609060101010101" pitchFamily="49" charset="-122"/>
            </a:endParaRPr>
          </a:p>
          <a:p>
            <a:pPr marL="342900" indent="342900">
              <a:lnSpc>
                <a:spcPts val="2700"/>
              </a:lnSpc>
              <a:buFont typeface="+mj-ea"/>
              <a:buAutoNum type="circleNumDbPlain"/>
            </a:pPr>
            <a:r>
              <a:rPr lang="zh-CN" altLang="zh-CN" b="1" dirty="0">
                <a:solidFill>
                  <a:srgbClr val="7030A0"/>
                </a:solidFill>
                <a:latin typeface="楷体" panose="02010609060101010101" pitchFamily="49" charset="-122"/>
                <a:ea typeface="楷体" panose="02010609060101010101" pitchFamily="49" charset="-122"/>
              </a:rPr>
              <a:t>拍摄、窥视、窃听、公开他人的私密活动</a:t>
            </a:r>
            <a:endParaRPr lang="zh-CN" altLang="zh-CN" b="1" dirty="0">
              <a:solidFill>
                <a:srgbClr val="7030A0"/>
              </a:solidFill>
              <a:latin typeface="楷体" panose="02010609060101010101" pitchFamily="49" charset="-122"/>
              <a:ea typeface="楷体" panose="02010609060101010101" pitchFamily="49" charset="-122"/>
            </a:endParaRPr>
          </a:p>
          <a:p>
            <a:pPr marL="342900" indent="342900">
              <a:lnSpc>
                <a:spcPts val="2700"/>
              </a:lnSpc>
              <a:buFont typeface="+mj-ea"/>
              <a:buAutoNum type="circleNumDbPlain"/>
            </a:pPr>
            <a:r>
              <a:rPr lang="zh-CN" altLang="zh-CN" b="1" dirty="0">
                <a:solidFill>
                  <a:srgbClr val="7030A0"/>
                </a:solidFill>
                <a:latin typeface="楷体" panose="02010609060101010101" pitchFamily="49" charset="-122"/>
                <a:ea typeface="楷体" panose="02010609060101010101" pitchFamily="49" charset="-122"/>
              </a:rPr>
              <a:t>拍摄、窥视他人身体的私密部位</a:t>
            </a:r>
            <a:endParaRPr lang="zh-CN" altLang="zh-CN" b="1" dirty="0">
              <a:solidFill>
                <a:srgbClr val="7030A0"/>
              </a:solidFill>
              <a:latin typeface="楷体" panose="02010609060101010101" pitchFamily="49" charset="-122"/>
              <a:ea typeface="楷体" panose="02010609060101010101" pitchFamily="49" charset="-122"/>
            </a:endParaRPr>
          </a:p>
          <a:p>
            <a:pPr marL="342900" indent="342900">
              <a:lnSpc>
                <a:spcPts val="2700"/>
              </a:lnSpc>
              <a:buFont typeface="+mj-ea"/>
              <a:buAutoNum type="circleNumDbPlain"/>
            </a:pPr>
            <a:r>
              <a:rPr lang="zh-CN" altLang="zh-CN" b="1" dirty="0">
                <a:solidFill>
                  <a:srgbClr val="7030A0"/>
                </a:solidFill>
                <a:latin typeface="楷体" panose="02010609060101010101" pitchFamily="49" charset="-122"/>
                <a:ea typeface="楷体" panose="02010609060101010101" pitchFamily="49" charset="-122"/>
              </a:rPr>
              <a:t>处理他人的私密信息</a:t>
            </a:r>
            <a:endParaRPr lang="zh-CN" altLang="zh-CN" b="1" dirty="0">
              <a:solidFill>
                <a:srgbClr val="7030A0"/>
              </a:solidFill>
              <a:latin typeface="楷体" panose="02010609060101010101" pitchFamily="49" charset="-122"/>
              <a:ea typeface="楷体" panose="02010609060101010101" pitchFamily="49" charset="-122"/>
            </a:endParaRPr>
          </a:p>
          <a:p>
            <a:pPr marL="342900" indent="342900">
              <a:lnSpc>
                <a:spcPts val="2700"/>
              </a:lnSpc>
              <a:buFont typeface="+mj-ea"/>
              <a:buAutoNum type="circleNumDbPlain"/>
            </a:pPr>
            <a:r>
              <a:rPr lang="zh-CN" altLang="zh-CN" b="1" dirty="0">
                <a:latin typeface="楷体" panose="02010609060101010101" pitchFamily="49" charset="-122"/>
                <a:ea typeface="楷体" panose="02010609060101010101" pitchFamily="49" charset="-122"/>
              </a:rPr>
              <a:t>以其他方式侵害他人的隐私权</a:t>
            </a:r>
            <a:endParaRPr lang="zh-CN" altLang="en-US" b="1" dirty="0">
              <a:latin typeface="楷体" panose="02010609060101010101" pitchFamily="49" charset="-122"/>
              <a:ea typeface="楷体" panose="02010609060101010101" pitchFamily="49" charset="-122"/>
            </a:endParaRPr>
          </a:p>
        </p:txBody>
      </p:sp>
    </p:spTree>
    <p:custDataLst>
      <p:tags r:id="rId1"/>
    </p:custData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37195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人格权编</a:t>
            </a:r>
            <a:endParaRPr lang="zh-CN" altLang="en-US" sz="3000" b="1" dirty="0">
              <a:latin typeface="微软雅黑" pitchFamily="34" charset="-122"/>
              <a:ea typeface="微软雅黑" pitchFamily="34" charset="-122"/>
            </a:endParaRPr>
          </a:p>
        </p:txBody>
      </p:sp>
      <p:sp>
        <p:nvSpPr>
          <p:cNvPr id="5" name="TextBox 4"/>
          <p:cNvSpPr txBox="true"/>
          <p:nvPr/>
        </p:nvSpPr>
        <p:spPr>
          <a:xfrm>
            <a:off x="323528" y="915566"/>
            <a:ext cx="8352928" cy="3654847"/>
          </a:xfrm>
          <a:prstGeom prst="rect">
            <a:avLst/>
          </a:prstGeom>
          <a:noFill/>
        </p:spPr>
        <p:txBody>
          <a:bodyPr wrap="square" rtlCol="0">
            <a:spAutoFit/>
          </a:bodyPr>
          <a:lstStyle/>
          <a:p>
            <a:pPr>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个人信息（</a:t>
            </a:r>
            <a:r>
              <a:rPr lang="zh-CN" altLang="zh-CN" sz="2200" b="1" dirty="0">
                <a:solidFill>
                  <a:srgbClr val="FF0000"/>
                </a:solidFill>
                <a:latin typeface="楷体" panose="02010609060101010101" pitchFamily="49" charset="-122"/>
                <a:ea typeface="楷体" panose="02010609060101010101" pitchFamily="49" charset="-122"/>
              </a:rPr>
              <a:t>第一千零三十四条</a:t>
            </a:r>
            <a:r>
              <a:rPr lang="en-US" altLang="zh-CN"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第一千零三十九条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明确个人信息内涵和接触者的责任</a:t>
            </a:r>
            <a:endParaRPr lang="en-US" altLang="zh-CN" sz="2200" b="1" dirty="0">
              <a:solidFill>
                <a:srgbClr val="FF0000"/>
              </a:solidFill>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个人信息是以电子或者其他方式记录的能够单独或者与其他信息结合识别特定自然人的各种信息，包括</a:t>
            </a:r>
            <a:r>
              <a:rPr lang="zh-CN" altLang="zh-CN" b="1" dirty="0">
                <a:solidFill>
                  <a:srgbClr val="7030A0"/>
                </a:solidFill>
                <a:latin typeface="楷体" panose="02010609060101010101" pitchFamily="49" charset="-122"/>
                <a:ea typeface="楷体" panose="02010609060101010101" pitchFamily="49" charset="-122"/>
              </a:rPr>
              <a:t>自然人的姓名、出生日期、身份证件号码、生物识别信息、住址、电话号码、电子邮箱、健康信息、行踪信息</a:t>
            </a:r>
            <a:r>
              <a:rPr lang="zh-CN" altLang="zh-CN" b="1" dirty="0">
                <a:latin typeface="楷体" panose="02010609060101010101" pitchFamily="49" charset="-122"/>
                <a:ea typeface="楷体" panose="02010609060101010101" pitchFamily="49" charset="-122"/>
              </a:rPr>
              <a:t>等。</a:t>
            </a:r>
            <a:endParaRPr lang="zh-CN" altLang="zh-CN" b="1" dirty="0">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个人信息中的私密信息，适用有关隐私权的规定；</a:t>
            </a:r>
            <a:r>
              <a:rPr lang="zh-CN" altLang="zh-CN" b="1" dirty="0">
                <a:solidFill>
                  <a:srgbClr val="7030A0"/>
                </a:solidFill>
                <a:latin typeface="楷体" panose="02010609060101010101" pitchFamily="49" charset="-122"/>
                <a:ea typeface="楷体" panose="02010609060101010101" pitchFamily="49" charset="-122"/>
              </a:rPr>
              <a:t>没有规定的，适用有关个人信息保护的规定</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个人信息的处理包括个人信息的</a:t>
            </a:r>
            <a:r>
              <a:rPr lang="zh-CN" altLang="zh-CN" b="1" dirty="0">
                <a:solidFill>
                  <a:srgbClr val="7030A0"/>
                </a:solidFill>
                <a:latin typeface="楷体" panose="02010609060101010101" pitchFamily="49" charset="-122"/>
                <a:ea typeface="楷体" panose="02010609060101010101" pitchFamily="49" charset="-122"/>
              </a:rPr>
              <a:t>收集、存储、使用、加工、传输、提供、公开</a:t>
            </a:r>
            <a:r>
              <a:rPr lang="zh-CN" altLang="zh-CN" b="1" dirty="0">
                <a:latin typeface="楷体" panose="02010609060101010101" pitchFamily="49" charset="-122"/>
                <a:ea typeface="楷体" panose="02010609060101010101" pitchFamily="49" charset="-122"/>
              </a:rPr>
              <a:t>等</a:t>
            </a:r>
            <a:r>
              <a:rPr lang="zh-CN" altLang="en-US" b="1" dirty="0">
                <a:latin typeface="楷体" panose="02010609060101010101" pitchFamily="49" charset="-122"/>
                <a:ea typeface="楷体" panose="02010609060101010101" pitchFamily="49" charset="-122"/>
              </a:rPr>
              <a:t>，</a:t>
            </a:r>
            <a:r>
              <a:rPr lang="zh-CN" altLang="zh-CN" b="1" dirty="0">
                <a:latin typeface="楷体" panose="02010609060101010101" pitchFamily="49" charset="-122"/>
                <a:ea typeface="楷体" panose="02010609060101010101" pitchFamily="49" charset="-122"/>
              </a:rPr>
              <a:t>处理个人信息的，应当遵循</a:t>
            </a:r>
            <a:r>
              <a:rPr lang="zh-CN" altLang="zh-CN" b="1" dirty="0">
                <a:solidFill>
                  <a:srgbClr val="7030A0"/>
                </a:solidFill>
                <a:latin typeface="楷体" panose="02010609060101010101" pitchFamily="49" charset="-122"/>
                <a:ea typeface="楷体" panose="02010609060101010101" pitchFamily="49" charset="-122"/>
              </a:rPr>
              <a:t>合法、正当、必要原则，不得过度</a:t>
            </a:r>
            <a:r>
              <a:rPr lang="zh-CN" altLang="zh-CN" b="1" dirty="0">
                <a:latin typeface="楷体" panose="02010609060101010101" pitchFamily="49" charset="-122"/>
                <a:ea typeface="楷体" panose="02010609060101010101" pitchFamily="49" charset="-122"/>
              </a:rPr>
              <a:t>处理</a:t>
            </a:r>
            <a:r>
              <a:rPr lang="zh-CN" altLang="en-US"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国家机关、承担行政职能的法定机构及其工作人员对于履行职责过程中知悉的自然人的隐私和个人信息，</a:t>
            </a:r>
            <a:r>
              <a:rPr lang="zh-CN" altLang="zh-CN" b="1" dirty="0">
                <a:solidFill>
                  <a:srgbClr val="7030A0"/>
                </a:solidFill>
                <a:latin typeface="楷体" panose="02010609060101010101" pitchFamily="49" charset="-122"/>
                <a:ea typeface="楷体" panose="02010609060101010101" pitchFamily="49" charset="-122"/>
              </a:rPr>
              <a:t>应当予以保密，不得泄露或者向他人非法提供</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婚姻家庭编</a:t>
            </a:r>
            <a:endParaRPr lang="zh-CN" altLang="en-US" sz="3000" b="1" dirty="0">
              <a:latin typeface="微软雅黑" pitchFamily="34" charset="-122"/>
              <a:ea typeface="微软雅黑" pitchFamily="34" charset="-122"/>
            </a:endParaRPr>
          </a:p>
        </p:txBody>
      </p:sp>
      <p:graphicFrame>
        <p:nvGraphicFramePr>
          <p:cNvPr id="5" name="图示 4"/>
          <p:cNvGraphicFramePr/>
          <p:nvPr/>
        </p:nvGraphicFramePr>
        <p:xfrm>
          <a:off x="251520" y="1203598"/>
          <a:ext cx="856895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婚姻家庭编</a:t>
            </a:r>
            <a:endParaRPr lang="zh-CN" altLang="en-US" sz="3000" b="1" dirty="0">
              <a:latin typeface="微软雅黑" pitchFamily="34" charset="-122"/>
              <a:ea typeface="微软雅黑" pitchFamily="34" charset="-122"/>
            </a:endParaRPr>
          </a:p>
        </p:txBody>
      </p:sp>
      <p:sp>
        <p:nvSpPr>
          <p:cNvPr id="5" name="TextBox 4"/>
          <p:cNvSpPr txBox="true"/>
          <p:nvPr/>
        </p:nvSpPr>
        <p:spPr>
          <a:xfrm>
            <a:off x="107504" y="924277"/>
            <a:ext cx="9036496" cy="3415359"/>
          </a:xfrm>
          <a:prstGeom prst="rect">
            <a:avLst/>
          </a:prstGeom>
          <a:noFill/>
        </p:spPr>
        <p:txBody>
          <a:bodyPr wrap="square" rtlCol="0">
            <a:spAutoFit/>
          </a:bodyPr>
          <a:lstStyle/>
          <a:p>
            <a:pPr>
              <a:lnSpc>
                <a:spcPts val="3300"/>
              </a:lnSpc>
              <a:buFont typeface="Wingdings" panose="05000000000000000000" pitchFamily="2" charset="2"/>
              <a:buChar char="l"/>
            </a:pPr>
            <a:r>
              <a:rPr lang="zh-CN" altLang="en-US" sz="2500" b="1" dirty="0">
                <a:solidFill>
                  <a:srgbClr val="FF0000"/>
                </a:solidFill>
                <a:latin typeface="楷体" panose="02010609060101010101" pitchFamily="49" charset="-122"/>
                <a:ea typeface="楷体" panose="02010609060101010101" pitchFamily="49" charset="-122"/>
              </a:rPr>
              <a:t>树立优良家风（</a:t>
            </a:r>
            <a:r>
              <a:rPr lang="zh-CN" altLang="zh-CN" sz="2500" b="1" dirty="0">
                <a:solidFill>
                  <a:srgbClr val="FF0000"/>
                </a:solidFill>
                <a:latin typeface="楷体" panose="02010609060101010101" pitchFamily="49" charset="-122"/>
                <a:ea typeface="楷体" panose="02010609060101010101" pitchFamily="49" charset="-122"/>
              </a:rPr>
              <a:t>第一千零四十三条</a:t>
            </a:r>
            <a:r>
              <a:rPr lang="zh-CN" altLang="en-US" sz="2500" b="1" dirty="0">
                <a:solidFill>
                  <a:srgbClr val="FF0000"/>
                </a:solidFill>
                <a:latin typeface="楷体" panose="02010609060101010101" pitchFamily="49" charset="-122"/>
                <a:ea typeface="楷体" panose="02010609060101010101" pitchFamily="49" charset="-122"/>
              </a:rPr>
              <a:t>）</a:t>
            </a:r>
            <a:r>
              <a:rPr lang="en-US" altLang="zh-CN" sz="2500" b="1" dirty="0">
                <a:solidFill>
                  <a:srgbClr val="FF0000"/>
                </a:solidFill>
                <a:latin typeface="楷体" panose="02010609060101010101" pitchFamily="49" charset="-122"/>
                <a:ea typeface="楷体" panose="02010609060101010101" pitchFamily="49" charset="-122"/>
              </a:rPr>
              <a:t>——</a:t>
            </a:r>
            <a:r>
              <a:rPr lang="zh-CN" altLang="en-US" sz="2500" b="1" dirty="0">
                <a:solidFill>
                  <a:srgbClr val="FF0000"/>
                </a:solidFill>
                <a:latin typeface="楷体" panose="02010609060101010101" pitchFamily="49" charset="-122"/>
                <a:ea typeface="楷体" panose="02010609060101010101" pitchFamily="49" charset="-122"/>
              </a:rPr>
              <a:t>弘扬社会主义核心价值观</a:t>
            </a:r>
            <a:endParaRPr lang="en-US" altLang="zh-CN" sz="2500" b="1" dirty="0">
              <a:solidFill>
                <a:srgbClr val="FF0000"/>
              </a:solidFill>
              <a:latin typeface="楷体" panose="02010609060101010101" pitchFamily="49" charset="-122"/>
              <a:ea typeface="楷体" panose="02010609060101010101" pitchFamily="49" charset="-122"/>
            </a:endParaRPr>
          </a:p>
          <a:p>
            <a:pPr>
              <a:lnSpc>
                <a:spcPts val="3300"/>
              </a:lnSpc>
            </a:pPr>
            <a:r>
              <a:rPr lang="zh-CN" altLang="zh-CN" sz="2000" b="1" dirty="0">
                <a:latin typeface="楷体" panose="02010609060101010101" pitchFamily="49" charset="-122"/>
                <a:ea typeface="楷体" panose="02010609060101010101" pitchFamily="49" charset="-122"/>
              </a:rPr>
              <a:t>家庭应当树立优良家风，弘扬家庭美德，重视家庭文明建设。</a:t>
            </a:r>
            <a:endParaRPr lang="zh-CN" altLang="zh-CN" sz="2000" b="1" dirty="0">
              <a:latin typeface="楷体" panose="02010609060101010101" pitchFamily="49" charset="-122"/>
              <a:ea typeface="楷体" panose="02010609060101010101" pitchFamily="49" charset="-122"/>
            </a:endParaRPr>
          </a:p>
          <a:p>
            <a:pPr>
              <a:lnSpc>
                <a:spcPts val="3300"/>
              </a:lnSpc>
              <a:buFont typeface="Wingdings" panose="05000000000000000000" pitchFamily="2" charset="2"/>
              <a:buChar char="l"/>
            </a:pPr>
            <a:r>
              <a:rPr lang="zh-CN" altLang="en-US" sz="2500" b="1" dirty="0">
                <a:solidFill>
                  <a:srgbClr val="FF0000"/>
                </a:solidFill>
                <a:latin typeface="楷体" panose="02010609060101010101" pitchFamily="49" charset="-122"/>
                <a:ea typeface="楷体" panose="02010609060101010101" pitchFamily="49" charset="-122"/>
              </a:rPr>
              <a:t>亲属、近亲属、家庭成员（</a:t>
            </a:r>
            <a:r>
              <a:rPr lang="zh-CN" altLang="zh-CN" sz="2500" b="1" dirty="0">
                <a:solidFill>
                  <a:srgbClr val="FF0000"/>
                </a:solidFill>
                <a:latin typeface="楷体" panose="02010609060101010101" pitchFamily="49" charset="-122"/>
                <a:ea typeface="楷体" panose="02010609060101010101" pitchFamily="49" charset="-122"/>
              </a:rPr>
              <a:t>第一千零四十五条</a:t>
            </a:r>
            <a:r>
              <a:rPr lang="zh-CN" altLang="en-US" sz="2500" b="1" dirty="0">
                <a:solidFill>
                  <a:srgbClr val="FF0000"/>
                </a:solidFill>
                <a:latin typeface="楷体" panose="02010609060101010101" pitchFamily="49" charset="-122"/>
                <a:ea typeface="楷体" panose="02010609060101010101" pitchFamily="49" charset="-122"/>
              </a:rPr>
              <a:t>）</a:t>
            </a:r>
            <a:r>
              <a:rPr lang="en-US" altLang="zh-CN" sz="2500" b="1" dirty="0">
                <a:solidFill>
                  <a:srgbClr val="FF0000"/>
                </a:solidFill>
                <a:latin typeface="楷体" panose="02010609060101010101" pitchFamily="49" charset="-122"/>
                <a:ea typeface="楷体" panose="02010609060101010101" pitchFamily="49" charset="-122"/>
              </a:rPr>
              <a:t>——</a:t>
            </a:r>
            <a:r>
              <a:rPr lang="zh-CN" altLang="en-US" sz="2500" b="1" dirty="0">
                <a:solidFill>
                  <a:srgbClr val="FF0000"/>
                </a:solidFill>
                <a:latin typeface="楷体" panose="02010609060101010101" pitchFamily="49" charset="-122"/>
                <a:ea typeface="楷体" panose="02010609060101010101" pitchFamily="49" charset="-122"/>
              </a:rPr>
              <a:t>明确范围</a:t>
            </a:r>
            <a:endParaRPr lang="en-US" altLang="zh-CN" sz="2500" b="1" dirty="0">
              <a:solidFill>
                <a:srgbClr val="FF0000"/>
              </a:solidFill>
              <a:latin typeface="楷体" panose="02010609060101010101" pitchFamily="49" charset="-122"/>
              <a:ea typeface="楷体" panose="02010609060101010101" pitchFamily="49" charset="-122"/>
            </a:endParaRPr>
          </a:p>
          <a:p>
            <a:pPr>
              <a:lnSpc>
                <a:spcPts val="3300"/>
              </a:lnSpc>
              <a:buFont typeface="Wingdings" panose="05000000000000000000" pitchFamily="2" charset="2"/>
              <a:buChar char="Ø"/>
            </a:pPr>
            <a:r>
              <a:rPr lang="zh-CN" altLang="zh-CN" sz="2000" b="1" dirty="0">
                <a:solidFill>
                  <a:srgbClr val="7030A0"/>
                </a:solidFill>
                <a:latin typeface="楷体" panose="02010609060101010101" pitchFamily="49" charset="-122"/>
                <a:ea typeface="楷体" panose="02010609060101010101" pitchFamily="49" charset="-122"/>
              </a:rPr>
              <a:t>亲属</a:t>
            </a:r>
            <a:r>
              <a:rPr lang="zh-CN" altLang="zh-CN" sz="2000" b="1" dirty="0">
                <a:latin typeface="楷体" panose="02010609060101010101" pitchFamily="49" charset="-122"/>
                <a:ea typeface="楷体" panose="02010609060101010101" pitchFamily="49" charset="-122"/>
              </a:rPr>
              <a:t>包括配偶、血亲和姻亲。</a:t>
            </a:r>
            <a:endParaRPr lang="zh-CN" altLang="zh-CN" sz="2000" b="1" dirty="0">
              <a:latin typeface="楷体" panose="02010609060101010101" pitchFamily="49" charset="-122"/>
              <a:ea typeface="楷体" panose="02010609060101010101" pitchFamily="49" charset="-122"/>
            </a:endParaRPr>
          </a:p>
          <a:p>
            <a:pPr>
              <a:lnSpc>
                <a:spcPts val="3300"/>
              </a:lnSpc>
              <a:buFont typeface="Wingdings" panose="05000000000000000000" pitchFamily="2" charset="2"/>
              <a:buChar char="Ø"/>
            </a:pPr>
            <a:r>
              <a:rPr lang="zh-CN" altLang="zh-CN" sz="2000" b="1" dirty="0">
                <a:solidFill>
                  <a:srgbClr val="7030A0"/>
                </a:solidFill>
                <a:latin typeface="楷体" panose="02010609060101010101" pitchFamily="49" charset="-122"/>
                <a:ea typeface="楷体" panose="02010609060101010101" pitchFamily="49" charset="-122"/>
              </a:rPr>
              <a:t>近亲属</a:t>
            </a:r>
            <a:r>
              <a:rPr lang="zh-CN" altLang="en-US" sz="2000" b="1" dirty="0">
                <a:latin typeface="楷体" panose="02010609060101010101" pitchFamily="49" charset="-122"/>
                <a:ea typeface="楷体" panose="02010609060101010101" pitchFamily="49" charset="-122"/>
              </a:rPr>
              <a:t>包括</a:t>
            </a:r>
            <a:r>
              <a:rPr lang="zh-CN" altLang="zh-CN" sz="2000" b="1" dirty="0">
                <a:latin typeface="楷体" panose="02010609060101010101" pitchFamily="49" charset="-122"/>
                <a:ea typeface="楷体" panose="02010609060101010101" pitchFamily="49" charset="-122"/>
              </a:rPr>
              <a:t>配偶、父母、子女、兄弟姐妹、祖父母、外祖父母、孙子女、外孙子女。</a:t>
            </a:r>
            <a:endParaRPr lang="zh-CN" altLang="zh-CN" sz="2000" b="1" dirty="0">
              <a:latin typeface="楷体" panose="02010609060101010101" pitchFamily="49" charset="-122"/>
              <a:ea typeface="楷体" panose="02010609060101010101" pitchFamily="49" charset="-122"/>
            </a:endParaRPr>
          </a:p>
          <a:p>
            <a:pPr>
              <a:lnSpc>
                <a:spcPts val="3300"/>
              </a:lnSpc>
              <a:buFont typeface="Wingdings" panose="05000000000000000000" pitchFamily="2" charset="2"/>
              <a:buChar char="Ø"/>
            </a:pPr>
            <a:r>
              <a:rPr lang="zh-CN" altLang="zh-CN" sz="2000" b="1" dirty="0">
                <a:solidFill>
                  <a:srgbClr val="7030A0"/>
                </a:solidFill>
                <a:latin typeface="楷体" panose="02010609060101010101" pitchFamily="49" charset="-122"/>
                <a:ea typeface="楷体" panose="02010609060101010101" pitchFamily="49" charset="-122"/>
              </a:rPr>
              <a:t>家庭成员</a:t>
            </a:r>
            <a:r>
              <a:rPr lang="zh-CN" altLang="en-US" sz="2000" b="1" dirty="0">
                <a:latin typeface="楷体" panose="02010609060101010101" pitchFamily="49" charset="-122"/>
                <a:ea typeface="楷体" panose="02010609060101010101" pitchFamily="49" charset="-122"/>
              </a:rPr>
              <a:t>为</a:t>
            </a:r>
            <a:r>
              <a:rPr lang="zh-CN" altLang="zh-CN" sz="2000" b="1" dirty="0">
                <a:latin typeface="楷体" panose="02010609060101010101" pitchFamily="49" charset="-122"/>
                <a:ea typeface="楷体" panose="02010609060101010101" pitchFamily="49" charset="-122"/>
              </a:rPr>
              <a:t>配偶、父母、子女和其他共同生活的近亲属。</a:t>
            </a:r>
            <a:endParaRPr lang="zh-CN" altLang="en-US" sz="20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婚姻家庭编</a:t>
            </a:r>
            <a:endParaRPr lang="zh-CN" altLang="en-US" sz="3000" b="1" dirty="0">
              <a:latin typeface="微软雅黑" pitchFamily="34" charset="-122"/>
              <a:ea typeface="微软雅黑" pitchFamily="34" charset="-122"/>
            </a:endParaRPr>
          </a:p>
        </p:txBody>
      </p:sp>
      <p:sp>
        <p:nvSpPr>
          <p:cNvPr id="5" name="TextBox 4"/>
          <p:cNvSpPr txBox="true"/>
          <p:nvPr/>
        </p:nvSpPr>
        <p:spPr>
          <a:xfrm>
            <a:off x="323528" y="924278"/>
            <a:ext cx="8136904" cy="3273140"/>
          </a:xfrm>
          <a:prstGeom prst="rect">
            <a:avLst/>
          </a:prstGeom>
          <a:noFill/>
        </p:spPr>
        <p:txBody>
          <a:bodyPr wrap="square" rtlCol="0">
            <a:spAutoFit/>
          </a:bodyPr>
          <a:lstStyle/>
          <a:p>
            <a:pPr>
              <a:lnSpc>
                <a:spcPts val="28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一方患病与婚姻的关系（</a:t>
            </a:r>
            <a:r>
              <a:rPr lang="zh-CN" altLang="zh-CN" sz="2200" b="1" dirty="0">
                <a:solidFill>
                  <a:srgbClr val="FF0000"/>
                </a:solidFill>
                <a:latin typeface="楷体" panose="02010609060101010101" pitchFamily="49" charset="-122"/>
                <a:ea typeface="楷体" panose="02010609060101010101" pitchFamily="49" charset="-122"/>
              </a:rPr>
              <a:t>第一千零五十三条</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第一千零五十四条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由无效（婚前患有医学上认为不应当结婚的疾病，婚后尚未治愈的，婚姻无效）改为可撤销</a:t>
            </a:r>
            <a:endParaRPr lang="en-US" altLang="zh-CN" sz="2200" b="1" dirty="0">
              <a:solidFill>
                <a:srgbClr val="FF0000"/>
              </a:solidFill>
              <a:latin typeface="楷体" panose="02010609060101010101" pitchFamily="49" charset="-122"/>
              <a:ea typeface="楷体" panose="02010609060101010101" pitchFamily="49" charset="-122"/>
            </a:endParaRPr>
          </a:p>
          <a:p>
            <a:pPr indent="457200">
              <a:lnSpc>
                <a:spcPts val="28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一方患有</a:t>
            </a:r>
            <a:r>
              <a:rPr lang="zh-CN" altLang="zh-CN" b="1" dirty="0">
                <a:solidFill>
                  <a:srgbClr val="7030A0"/>
                </a:solidFill>
                <a:latin typeface="楷体" panose="02010609060101010101" pitchFamily="49" charset="-122"/>
                <a:ea typeface="楷体" panose="02010609060101010101" pitchFamily="49" charset="-122"/>
              </a:rPr>
              <a:t>重大疾病</a:t>
            </a:r>
            <a:r>
              <a:rPr lang="zh-CN" altLang="zh-CN" b="1" dirty="0">
                <a:latin typeface="楷体" panose="02010609060101010101" pitchFamily="49" charset="-122"/>
                <a:ea typeface="楷体" panose="02010609060101010101" pitchFamily="49" charset="-122"/>
              </a:rPr>
              <a:t>的，</a:t>
            </a:r>
            <a:r>
              <a:rPr lang="zh-CN" altLang="zh-CN" b="1" dirty="0">
                <a:solidFill>
                  <a:srgbClr val="7030A0"/>
                </a:solidFill>
                <a:latin typeface="楷体" panose="02010609060101010101" pitchFamily="49" charset="-122"/>
                <a:ea typeface="楷体" panose="02010609060101010101" pitchFamily="49" charset="-122"/>
              </a:rPr>
              <a:t>应当在结婚登记前如实告知</a:t>
            </a:r>
            <a:r>
              <a:rPr lang="zh-CN" altLang="zh-CN" b="1" dirty="0">
                <a:latin typeface="楷体" panose="02010609060101010101" pitchFamily="49" charset="-122"/>
                <a:ea typeface="楷体" panose="02010609060101010101" pitchFamily="49" charset="-122"/>
              </a:rPr>
              <a:t>另一方；</a:t>
            </a:r>
            <a:r>
              <a:rPr lang="zh-CN" altLang="zh-CN" b="1" dirty="0">
                <a:solidFill>
                  <a:srgbClr val="7030A0"/>
                </a:solidFill>
                <a:latin typeface="楷体" panose="02010609060101010101" pitchFamily="49" charset="-122"/>
                <a:ea typeface="楷体" panose="02010609060101010101" pitchFamily="49" charset="-122"/>
              </a:rPr>
              <a:t>不如实告知的，另一方可以向人民法院请求撤销婚姻</a:t>
            </a:r>
            <a:r>
              <a:rPr lang="zh-CN" altLang="zh-CN" b="1" dirty="0">
                <a:latin typeface="楷体" panose="02010609060101010101" pitchFamily="49" charset="-122"/>
                <a:ea typeface="楷体" panose="02010609060101010101" pitchFamily="49" charset="-122"/>
              </a:rPr>
              <a:t>。请求撤销婚姻的，</a:t>
            </a:r>
            <a:r>
              <a:rPr lang="zh-CN" altLang="zh-CN" b="1" dirty="0">
                <a:solidFill>
                  <a:srgbClr val="7030A0"/>
                </a:solidFill>
                <a:latin typeface="楷体" panose="02010609060101010101" pitchFamily="49" charset="-122"/>
                <a:ea typeface="楷体" panose="02010609060101010101" pitchFamily="49" charset="-122"/>
              </a:rPr>
              <a:t>应当自知道或者应当知道</a:t>
            </a:r>
            <a:r>
              <a:rPr lang="zh-CN" altLang="zh-CN" b="1" dirty="0">
                <a:latin typeface="楷体" panose="02010609060101010101" pitchFamily="49" charset="-122"/>
                <a:ea typeface="楷体" panose="02010609060101010101" pitchFamily="49" charset="-122"/>
              </a:rPr>
              <a:t>撤销事由之日起</a:t>
            </a:r>
            <a:r>
              <a:rPr lang="zh-CN" altLang="zh-CN" b="1" dirty="0">
                <a:solidFill>
                  <a:srgbClr val="7030A0"/>
                </a:solidFill>
                <a:latin typeface="楷体" panose="02010609060101010101" pitchFamily="49" charset="-122"/>
                <a:ea typeface="楷体" panose="02010609060101010101" pitchFamily="49" charset="-122"/>
              </a:rPr>
              <a:t>一年内</a:t>
            </a:r>
            <a:r>
              <a:rPr lang="zh-CN" altLang="zh-CN" b="1" dirty="0">
                <a:latin typeface="楷体" panose="02010609060101010101" pitchFamily="49" charset="-122"/>
                <a:ea typeface="楷体" panose="02010609060101010101" pitchFamily="49" charset="-122"/>
              </a:rPr>
              <a:t>提出。</a:t>
            </a:r>
            <a:endParaRPr lang="zh-CN" altLang="zh-CN" b="1" dirty="0">
              <a:latin typeface="楷体" panose="02010609060101010101" pitchFamily="49" charset="-122"/>
              <a:ea typeface="楷体" panose="02010609060101010101" pitchFamily="49" charset="-122"/>
            </a:endParaRPr>
          </a:p>
          <a:p>
            <a:pPr indent="457200">
              <a:lnSpc>
                <a:spcPts val="2800"/>
              </a:lnSpc>
              <a:buFont typeface="Wingdings" panose="05000000000000000000" pitchFamily="2" charset="2"/>
              <a:buChar char="Ø"/>
            </a:pPr>
            <a:r>
              <a:rPr lang="zh-CN" altLang="zh-CN" b="1" dirty="0">
                <a:solidFill>
                  <a:srgbClr val="7030A0"/>
                </a:solidFill>
                <a:latin typeface="楷体" panose="02010609060101010101" pitchFamily="49" charset="-122"/>
                <a:ea typeface="楷体" panose="02010609060101010101" pitchFamily="49" charset="-122"/>
              </a:rPr>
              <a:t>被撤销的婚姻自始没有法律约束力</a:t>
            </a:r>
            <a:r>
              <a:rPr lang="zh-CN" altLang="zh-CN" b="1" dirty="0">
                <a:latin typeface="楷体" panose="02010609060101010101" pitchFamily="49" charset="-122"/>
                <a:ea typeface="楷体" panose="02010609060101010101" pitchFamily="49" charset="-122"/>
              </a:rPr>
              <a:t>，当事人不具有夫妻的权利和义务。同居期间所得的财产，由当事人协议处理；协议不成的，</a:t>
            </a:r>
            <a:r>
              <a:rPr lang="zh-CN" altLang="zh-CN" b="1" dirty="0">
                <a:solidFill>
                  <a:srgbClr val="7030A0"/>
                </a:solidFill>
                <a:latin typeface="楷体" panose="02010609060101010101" pitchFamily="49" charset="-122"/>
                <a:ea typeface="楷体" panose="02010609060101010101" pitchFamily="49" charset="-122"/>
              </a:rPr>
              <a:t>由人民法院根据照顾无过错方的原则判决</a:t>
            </a:r>
            <a:r>
              <a:rPr lang="zh-CN" altLang="zh-CN" b="1" dirty="0">
                <a:latin typeface="楷体" panose="02010609060101010101" pitchFamily="49" charset="-122"/>
                <a:ea typeface="楷体" panose="02010609060101010101" pitchFamily="49" charset="-122"/>
              </a:rPr>
              <a:t>。</a:t>
            </a:r>
            <a:r>
              <a:rPr lang="zh-CN" altLang="zh-CN" b="1" dirty="0">
                <a:solidFill>
                  <a:srgbClr val="7030A0"/>
                </a:solidFill>
                <a:latin typeface="楷体" panose="02010609060101010101" pitchFamily="49" charset="-122"/>
                <a:ea typeface="楷体" panose="02010609060101010101" pitchFamily="49" charset="-122"/>
              </a:rPr>
              <a:t>无过错方有权请求损害赔偿</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婚姻家庭编</a:t>
            </a:r>
            <a:endParaRPr lang="zh-CN" altLang="en-US" sz="3000" b="1" dirty="0">
              <a:latin typeface="微软雅黑" pitchFamily="34" charset="-122"/>
              <a:ea typeface="微软雅黑" pitchFamily="34" charset="-122"/>
            </a:endParaRPr>
          </a:p>
        </p:txBody>
      </p:sp>
      <p:sp>
        <p:nvSpPr>
          <p:cNvPr id="5" name="TextBox 4"/>
          <p:cNvSpPr txBox="true"/>
          <p:nvPr/>
        </p:nvSpPr>
        <p:spPr>
          <a:xfrm>
            <a:off x="395536" y="987574"/>
            <a:ext cx="8280920" cy="3231654"/>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100" b="1" dirty="0">
                <a:solidFill>
                  <a:srgbClr val="FF0000"/>
                </a:solidFill>
                <a:latin typeface="楷体" panose="02010609060101010101" pitchFamily="49" charset="-122"/>
                <a:ea typeface="楷体" panose="02010609060101010101" pitchFamily="49" charset="-122"/>
              </a:rPr>
              <a:t>修改因胁迫请求撤销婚姻的时间起算点（</a:t>
            </a:r>
            <a:r>
              <a:rPr lang="zh-CN" altLang="zh-CN" sz="2100" b="1" dirty="0">
                <a:solidFill>
                  <a:srgbClr val="FF0000"/>
                </a:solidFill>
                <a:latin typeface="楷体" panose="02010609060101010101" pitchFamily="49" charset="-122"/>
                <a:ea typeface="楷体" panose="02010609060101010101" pitchFamily="49" charset="-122"/>
              </a:rPr>
              <a:t>第一千零五十二条</a:t>
            </a:r>
            <a:r>
              <a:rPr lang="zh-CN" altLang="en-US" sz="2100" b="1" dirty="0">
                <a:solidFill>
                  <a:srgbClr val="FF0000"/>
                </a:solidFill>
                <a:latin typeface="楷体" panose="02010609060101010101" pitchFamily="49" charset="-122"/>
                <a:ea typeface="楷体" panose="02010609060101010101" pitchFamily="49" charset="-122"/>
              </a:rPr>
              <a:t>）</a:t>
            </a:r>
            <a:r>
              <a:rPr lang="en-US" altLang="zh-CN" sz="2100" b="1" dirty="0">
                <a:solidFill>
                  <a:srgbClr val="FF0000"/>
                </a:solidFill>
                <a:latin typeface="楷体" panose="02010609060101010101" pitchFamily="49" charset="-122"/>
                <a:ea typeface="楷体" panose="02010609060101010101" pitchFamily="49" charset="-122"/>
              </a:rPr>
              <a:t>——</a:t>
            </a:r>
            <a:r>
              <a:rPr lang="zh-CN" altLang="en-US" sz="2100" b="1" dirty="0">
                <a:solidFill>
                  <a:srgbClr val="FF0000"/>
                </a:solidFill>
                <a:latin typeface="楷体" panose="02010609060101010101" pitchFamily="49" charset="-122"/>
                <a:ea typeface="楷体" panose="02010609060101010101" pitchFamily="49" charset="-122"/>
              </a:rPr>
              <a:t>修改原规定的自结婚登记之日起，更有利于保护婚姻关系中的弱者</a:t>
            </a:r>
            <a:endParaRPr lang="en-US" altLang="zh-CN" sz="2100" b="1" dirty="0">
              <a:solidFill>
                <a:srgbClr val="FF0000"/>
              </a:solidFill>
              <a:latin typeface="楷体" panose="02010609060101010101" pitchFamily="49" charset="-122"/>
              <a:ea typeface="楷体" panose="02010609060101010101" pitchFamily="49" charset="-122"/>
            </a:endParaRPr>
          </a:p>
          <a:p>
            <a:pPr>
              <a:lnSpc>
                <a:spcPct val="1500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因胁迫结婚请求撤销婚姻的，应当自</a:t>
            </a:r>
            <a:r>
              <a:rPr lang="zh-CN" altLang="zh-CN" b="1" dirty="0">
                <a:solidFill>
                  <a:srgbClr val="7030A0"/>
                </a:solidFill>
                <a:latin typeface="楷体" panose="02010609060101010101" pitchFamily="49" charset="-122"/>
                <a:ea typeface="楷体" panose="02010609060101010101" pitchFamily="49" charset="-122"/>
              </a:rPr>
              <a:t>胁迫行为终止之日起一年内</a:t>
            </a:r>
            <a:r>
              <a:rPr lang="zh-CN" altLang="zh-CN" b="1" dirty="0">
                <a:latin typeface="楷体" panose="02010609060101010101" pitchFamily="49" charset="-122"/>
                <a:ea typeface="楷体" panose="02010609060101010101" pitchFamily="49" charset="-122"/>
              </a:rPr>
              <a:t>提出。</a:t>
            </a:r>
            <a:endParaRPr lang="zh-CN" altLang="zh-CN" b="1" dirty="0">
              <a:latin typeface="楷体" panose="02010609060101010101" pitchFamily="49" charset="-122"/>
              <a:ea typeface="楷体" panose="02010609060101010101" pitchFamily="49" charset="-122"/>
            </a:endParaRPr>
          </a:p>
          <a:p>
            <a:pPr>
              <a:lnSpc>
                <a:spcPct val="150000"/>
              </a:lnSpc>
              <a:buFont typeface="Wingdings" panose="05000000000000000000" pitchFamily="2" charset="2"/>
              <a:buChar char="l"/>
            </a:pPr>
            <a:r>
              <a:rPr lang="zh-CN" altLang="en-US" sz="2000" b="1" dirty="0">
                <a:solidFill>
                  <a:srgbClr val="FF0000"/>
                </a:solidFill>
                <a:latin typeface="楷体" panose="02010609060101010101" pitchFamily="49" charset="-122"/>
                <a:ea typeface="楷体" panose="02010609060101010101" pitchFamily="49" charset="-122"/>
              </a:rPr>
              <a:t>夫妻家事日常代理权（</a:t>
            </a:r>
            <a:r>
              <a:rPr lang="zh-CN" altLang="zh-CN" sz="2000" b="1" dirty="0">
                <a:solidFill>
                  <a:srgbClr val="FF0000"/>
                </a:solidFill>
                <a:latin typeface="楷体" panose="02010609060101010101" pitchFamily="49" charset="-122"/>
                <a:ea typeface="楷体" panose="02010609060101010101" pitchFamily="49" charset="-122"/>
              </a:rPr>
              <a:t>第一千零六十条</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平衡夫妻内部利益，保护交易相对人</a:t>
            </a:r>
            <a:endParaRPr lang="en-US" altLang="zh-CN" sz="2000" b="1" dirty="0">
              <a:solidFill>
                <a:srgbClr val="FF0000"/>
              </a:solidFill>
              <a:latin typeface="楷体" panose="02010609060101010101" pitchFamily="49" charset="-122"/>
              <a:ea typeface="楷体" panose="02010609060101010101" pitchFamily="49" charset="-122"/>
            </a:endParaRPr>
          </a:p>
          <a:p>
            <a:pPr>
              <a:lnSpc>
                <a:spcPct val="1500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夫妻一方</a:t>
            </a:r>
            <a:r>
              <a:rPr lang="zh-CN" altLang="zh-CN" b="1" dirty="0">
                <a:solidFill>
                  <a:srgbClr val="7030A0"/>
                </a:solidFill>
                <a:latin typeface="楷体" panose="02010609060101010101" pitchFamily="49" charset="-122"/>
                <a:ea typeface="楷体" panose="02010609060101010101" pitchFamily="49" charset="-122"/>
              </a:rPr>
              <a:t>因家庭日常生活需要而实施的民事法律行为，对夫妻双方发生效力</a:t>
            </a:r>
            <a:r>
              <a:rPr lang="zh-CN" altLang="zh-CN" b="1" dirty="0">
                <a:latin typeface="楷体" panose="02010609060101010101" pitchFamily="49" charset="-122"/>
                <a:ea typeface="楷体" panose="02010609060101010101" pitchFamily="49" charset="-122"/>
              </a:rPr>
              <a:t>，夫妻之间对一方可以实施的民事法律行为范围的限制，</a:t>
            </a:r>
            <a:r>
              <a:rPr lang="zh-CN" altLang="zh-CN" b="1" dirty="0">
                <a:solidFill>
                  <a:srgbClr val="7030A0"/>
                </a:solidFill>
                <a:latin typeface="楷体" panose="02010609060101010101" pitchFamily="49" charset="-122"/>
                <a:ea typeface="楷体" panose="02010609060101010101" pitchFamily="49" charset="-122"/>
              </a:rPr>
              <a:t>不得对抗善意相对人</a:t>
            </a:r>
            <a:r>
              <a:rPr lang="zh-CN" altLang="zh-CN" b="1" dirty="0">
                <a:latin typeface="楷体" panose="02010609060101010101" pitchFamily="49" charset="-122"/>
                <a:ea typeface="楷体" panose="02010609060101010101" pitchFamily="49" charset="-122"/>
              </a:rPr>
              <a:t>。</a:t>
            </a:r>
            <a:endParaRPr lang="zh-CN" altLang="en-US" dirty="0"/>
          </a:p>
        </p:txBody>
      </p:sp>
    </p:spTree>
    <p:custDataLst>
      <p:tags r:id="rId2"/>
    </p:custData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14" name="TextBox 13"/>
          <p:cNvSpPr txBox="true"/>
          <p:nvPr/>
        </p:nvSpPr>
        <p:spPr>
          <a:xfrm>
            <a:off x="539552" y="339502"/>
            <a:ext cx="3744416" cy="584775"/>
          </a:xfrm>
          <a:prstGeom prst="rect">
            <a:avLst/>
          </a:prstGeom>
          <a:noFill/>
        </p:spPr>
        <p:txBody>
          <a:bodyPr wrap="square" rtlCol="0">
            <a:spAutoFit/>
          </a:bodyPr>
          <a:lstStyle/>
          <a:p>
            <a:r>
              <a:rPr lang="zh-CN" altLang="en-US" sz="3200" b="1" dirty="0"/>
              <a:t>民法典是什么？</a:t>
            </a:r>
            <a:endParaRPr lang="zh-CN" altLang="en-US" sz="3200" b="1" dirty="0"/>
          </a:p>
        </p:txBody>
      </p:sp>
      <p:sp>
        <p:nvSpPr>
          <p:cNvPr id="7" name="TextBox 6"/>
          <p:cNvSpPr txBox="true"/>
          <p:nvPr/>
        </p:nvSpPr>
        <p:spPr>
          <a:xfrm>
            <a:off x="179512" y="915566"/>
            <a:ext cx="4896544" cy="3447099"/>
          </a:xfrm>
          <a:prstGeom prst="rect">
            <a:avLst/>
          </a:prstGeom>
          <a:noFill/>
        </p:spPr>
        <p:txBody>
          <a:bodyPr wrap="square" rtlCol="0">
            <a:spAutoFit/>
          </a:bodyPr>
          <a:lstStyle/>
          <a:p>
            <a:pPr indent="457200"/>
            <a:r>
              <a:rPr lang="zh-CN" altLang="zh-CN" sz="2000" b="1" dirty="0">
                <a:latin typeface="楷体" panose="02010609060101010101" pitchFamily="49" charset="-122"/>
                <a:ea typeface="楷体" panose="02010609060101010101" pitchFamily="49" charset="-122"/>
              </a:rPr>
              <a:t>《中华人民共和国民法典》由中华人民共和国第十三届全国人民代表大会第三次会议于</a:t>
            </a:r>
            <a:r>
              <a:rPr lang="en-US" altLang="zh-CN" sz="2000" b="1" dirty="0">
                <a:latin typeface="楷体" panose="02010609060101010101" pitchFamily="49" charset="-122"/>
                <a:ea typeface="楷体" panose="02010609060101010101" pitchFamily="49" charset="-122"/>
              </a:rPr>
              <a:t>2020</a:t>
            </a:r>
            <a:r>
              <a:rPr lang="zh-CN" altLang="zh-CN" sz="2000" b="1" dirty="0">
                <a:latin typeface="楷体" panose="02010609060101010101" pitchFamily="49" charset="-122"/>
                <a:ea typeface="楷体" panose="02010609060101010101" pitchFamily="49" charset="-122"/>
              </a:rPr>
              <a:t>年</a:t>
            </a:r>
            <a:r>
              <a:rPr lang="en-US" altLang="zh-CN" sz="2000" b="1" dirty="0">
                <a:latin typeface="楷体" panose="02010609060101010101" pitchFamily="49" charset="-122"/>
                <a:ea typeface="楷体" panose="02010609060101010101" pitchFamily="49" charset="-122"/>
              </a:rPr>
              <a:t>5</a:t>
            </a:r>
            <a:r>
              <a:rPr lang="zh-CN" altLang="zh-CN" sz="2000" b="1" dirty="0">
                <a:latin typeface="楷体" panose="02010609060101010101" pitchFamily="49" charset="-122"/>
                <a:ea typeface="楷体" panose="02010609060101010101" pitchFamily="49" charset="-122"/>
              </a:rPr>
              <a:t>月</a:t>
            </a:r>
            <a:r>
              <a:rPr lang="en-US" altLang="zh-CN" sz="2000" b="1" dirty="0">
                <a:latin typeface="楷体" panose="02010609060101010101" pitchFamily="49" charset="-122"/>
                <a:ea typeface="楷体" panose="02010609060101010101" pitchFamily="49" charset="-122"/>
              </a:rPr>
              <a:t>28</a:t>
            </a:r>
            <a:r>
              <a:rPr lang="zh-CN" altLang="zh-CN" sz="2000" b="1" dirty="0">
                <a:latin typeface="楷体" panose="02010609060101010101" pitchFamily="49" charset="-122"/>
                <a:ea typeface="楷体" panose="02010609060101010101" pitchFamily="49" charset="-122"/>
              </a:rPr>
              <a:t>日</a:t>
            </a:r>
            <a:r>
              <a:rPr lang="en-US" altLang="zh-CN" sz="2000" b="1" dirty="0">
                <a:latin typeface="楷体" panose="02010609060101010101" pitchFamily="49" charset="-122"/>
                <a:ea typeface="楷体" panose="02010609060101010101" pitchFamily="49" charset="-122"/>
              </a:rPr>
              <a:t>15</a:t>
            </a:r>
            <a:r>
              <a:rPr lang="zh-CN" altLang="en-US" sz="2000" b="1" dirty="0">
                <a:latin typeface="楷体" panose="02010609060101010101" pitchFamily="49" charset="-122"/>
                <a:ea typeface="楷体" panose="02010609060101010101" pitchFamily="49" charset="-122"/>
              </a:rPr>
              <a:t>点零</a:t>
            </a:r>
            <a:r>
              <a:rPr lang="en-US" altLang="zh-CN" sz="2000" b="1" dirty="0">
                <a:latin typeface="楷体" panose="02010609060101010101" pitchFamily="49" charset="-122"/>
                <a:ea typeface="楷体" panose="02010609060101010101" pitchFamily="49" charset="-122"/>
              </a:rPr>
              <a:t>8</a:t>
            </a:r>
            <a:r>
              <a:rPr lang="zh-CN" altLang="en-US" sz="2000" b="1" dirty="0">
                <a:latin typeface="楷体" panose="02010609060101010101" pitchFamily="49" charset="-122"/>
                <a:ea typeface="楷体" panose="02010609060101010101" pitchFamily="49" charset="-122"/>
              </a:rPr>
              <a:t>分</a:t>
            </a:r>
            <a:r>
              <a:rPr lang="zh-CN" altLang="zh-CN" sz="2000" b="1" dirty="0">
                <a:solidFill>
                  <a:srgbClr val="7030A0"/>
                </a:solidFill>
                <a:latin typeface="黑体" panose="02010609060101010101" charset="-122"/>
                <a:ea typeface="黑体" panose="02010609060101010101" charset="-122"/>
              </a:rPr>
              <a:t>以</a:t>
            </a:r>
            <a:r>
              <a:rPr lang="en-US" altLang="zh-CN" sz="2000" b="1" dirty="0">
                <a:solidFill>
                  <a:srgbClr val="7030A0"/>
                </a:solidFill>
                <a:latin typeface="黑体" panose="02010609060101010101" charset="-122"/>
                <a:ea typeface="黑体" panose="02010609060101010101" charset="-122"/>
              </a:rPr>
              <a:t>2879</a:t>
            </a:r>
            <a:r>
              <a:rPr lang="zh-CN" altLang="zh-CN" sz="2000" b="1" dirty="0">
                <a:solidFill>
                  <a:srgbClr val="7030A0"/>
                </a:solidFill>
                <a:latin typeface="黑体" panose="02010609060101010101" charset="-122"/>
                <a:ea typeface="黑体" panose="02010609060101010101" charset="-122"/>
              </a:rPr>
              <a:t>票赞成、</a:t>
            </a:r>
            <a:r>
              <a:rPr lang="en-US" altLang="zh-CN" sz="2000" b="1" dirty="0">
                <a:solidFill>
                  <a:srgbClr val="7030A0"/>
                </a:solidFill>
                <a:latin typeface="黑体" panose="02010609060101010101" charset="-122"/>
                <a:ea typeface="黑体" panose="02010609060101010101" charset="-122"/>
              </a:rPr>
              <a:t>2</a:t>
            </a:r>
            <a:r>
              <a:rPr lang="zh-CN" altLang="zh-CN" sz="2000" b="1" dirty="0">
                <a:solidFill>
                  <a:srgbClr val="7030A0"/>
                </a:solidFill>
                <a:latin typeface="黑体" panose="02010609060101010101" charset="-122"/>
                <a:ea typeface="黑体" panose="02010609060101010101" charset="-122"/>
              </a:rPr>
              <a:t>票反对、</a:t>
            </a:r>
            <a:r>
              <a:rPr lang="en-US" altLang="zh-CN" sz="2000" b="1" dirty="0">
                <a:solidFill>
                  <a:srgbClr val="7030A0"/>
                </a:solidFill>
                <a:latin typeface="黑体" panose="02010609060101010101" charset="-122"/>
                <a:ea typeface="黑体" panose="02010609060101010101" charset="-122"/>
              </a:rPr>
              <a:t>5</a:t>
            </a:r>
            <a:r>
              <a:rPr lang="zh-CN" altLang="zh-CN" sz="2000" b="1" dirty="0">
                <a:solidFill>
                  <a:srgbClr val="7030A0"/>
                </a:solidFill>
                <a:latin typeface="黑体" panose="02010609060101010101" charset="-122"/>
                <a:ea typeface="黑体" panose="02010609060101010101" charset="-122"/>
              </a:rPr>
              <a:t>票弃权</a:t>
            </a:r>
            <a:r>
              <a:rPr lang="zh-CN" altLang="zh-CN" sz="2000" b="1" dirty="0">
                <a:latin typeface="楷体" panose="02010609060101010101" pitchFamily="49" charset="-122"/>
                <a:ea typeface="楷体" panose="02010609060101010101" pitchFamily="49" charset="-122"/>
              </a:rPr>
              <a:t>通过，自</a:t>
            </a:r>
            <a:r>
              <a:rPr lang="en-US" altLang="zh-CN" sz="2000" b="1" dirty="0">
                <a:latin typeface="楷体" panose="02010609060101010101" pitchFamily="49" charset="-122"/>
                <a:ea typeface="楷体" panose="02010609060101010101" pitchFamily="49" charset="-122"/>
              </a:rPr>
              <a:t>2021</a:t>
            </a:r>
            <a:r>
              <a:rPr lang="zh-CN" altLang="zh-CN" sz="2000" b="1" dirty="0">
                <a:latin typeface="楷体" panose="02010609060101010101" pitchFamily="49" charset="-122"/>
                <a:ea typeface="楷体" panose="02010609060101010101" pitchFamily="49" charset="-122"/>
              </a:rPr>
              <a:t>年</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月</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日起施行</a:t>
            </a:r>
            <a:r>
              <a:rPr lang="zh-CN" altLang="en-US" sz="2000" b="1" dirty="0">
                <a:latin typeface="楷体" panose="02010609060101010101" pitchFamily="49" charset="-122"/>
                <a:ea typeface="楷体" panose="02010609060101010101" pitchFamily="49" charset="-122"/>
              </a:rPr>
              <a:t>，</a:t>
            </a:r>
            <a:r>
              <a:rPr lang="zh-CN" altLang="en-US" sz="2000" b="1" dirty="0">
                <a:solidFill>
                  <a:srgbClr val="C00000"/>
                </a:solidFill>
                <a:latin typeface="楷体" panose="02010609060101010101" pitchFamily="49" charset="-122"/>
                <a:ea typeface="楷体" panose="02010609060101010101" pitchFamily="49" charset="-122"/>
              </a:rPr>
              <a:t>现行婚姻法、继承法、民法通则、收养法、担保法、合同法、物权法、侵权责任法、民法总则同时废止</a:t>
            </a:r>
            <a:r>
              <a:rPr lang="zh-CN" altLang="zh-CN"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indent="457200"/>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中华人民共和国民法典</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共</a:t>
            </a:r>
            <a:r>
              <a:rPr lang="en-US" altLang="zh-CN" sz="2000" b="1" dirty="0">
                <a:latin typeface="楷体" panose="02010609060101010101" pitchFamily="49" charset="-122"/>
                <a:ea typeface="楷体" panose="02010609060101010101" pitchFamily="49" charset="-122"/>
              </a:rPr>
              <a:t>7</a:t>
            </a:r>
            <a:r>
              <a:rPr lang="zh-CN" altLang="en-US" sz="2000" b="1" dirty="0">
                <a:latin typeface="楷体" panose="02010609060101010101" pitchFamily="49" charset="-122"/>
                <a:ea typeface="楷体" panose="02010609060101010101" pitchFamily="49" charset="-122"/>
              </a:rPr>
              <a:t>编、</a:t>
            </a:r>
            <a:r>
              <a:rPr lang="en-US" altLang="zh-CN" sz="2000" b="1" dirty="0">
                <a:latin typeface="楷体" panose="02010609060101010101" pitchFamily="49" charset="-122"/>
                <a:ea typeface="楷体" panose="02010609060101010101" pitchFamily="49" charset="-122"/>
              </a:rPr>
              <a:t>1260</a:t>
            </a:r>
            <a:r>
              <a:rPr lang="zh-CN" altLang="en-US" sz="2000" b="1" dirty="0">
                <a:latin typeface="楷体" panose="02010609060101010101" pitchFamily="49" charset="-122"/>
                <a:ea typeface="楷体" panose="02010609060101010101" pitchFamily="49" charset="-122"/>
              </a:rPr>
              <a:t>条，分别为总则、物权、合同、人格权、婚姻家庭、继承、侵权责任和附则。</a:t>
            </a:r>
            <a:endParaRPr lang="zh-CN" altLang="zh-CN" sz="2000" b="1" dirty="0">
              <a:latin typeface="楷体" panose="02010609060101010101" pitchFamily="49" charset="-122"/>
              <a:ea typeface="楷体" panose="02010609060101010101" pitchFamily="49" charset="-122"/>
            </a:endParaRPr>
          </a:p>
          <a:p>
            <a:endParaRPr lang="zh-CN" altLang="en-US" dirty="0"/>
          </a:p>
        </p:txBody>
      </p:sp>
      <p:pic>
        <p:nvPicPr>
          <p:cNvPr id="111619" name="Picture 3"/>
          <p:cNvPicPr>
            <a:picLocks noChangeAspect="true" noChangeArrowheads="true"/>
          </p:cNvPicPr>
          <p:nvPr/>
        </p:nvPicPr>
        <p:blipFill>
          <a:blip r:embed="rId2" cstate="print"/>
          <a:srcRect/>
          <a:stretch>
            <a:fillRect/>
          </a:stretch>
        </p:blipFill>
        <p:spPr bwMode="auto">
          <a:xfrm>
            <a:off x="5148064" y="1131590"/>
            <a:ext cx="3811236" cy="2761109"/>
          </a:xfrm>
          <a:prstGeom prst="rect">
            <a:avLst/>
          </a:prstGeom>
          <a:noFill/>
          <a:ln w="9525" cmpd="sng">
            <a:noFill/>
            <a:miter lim="800000"/>
            <a:headEnd/>
            <a:tailEnd/>
          </a:ln>
        </p:spPr>
      </p:pic>
    </p:spTree>
    <p:custDataLst>
      <p:tags r:id="rId3"/>
    </p:custData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37195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婚姻家庭编</a:t>
            </a:r>
            <a:endParaRPr lang="zh-CN" altLang="en-US" sz="3000" b="1" dirty="0">
              <a:latin typeface="微软雅黑" pitchFamily="34" charset="-122"/>
              <a:ea typeface="微软雅黑" pitchFamily="34" charset="-122"/>
            </a:endParaRPr>
          </a:p>
        </p:txBody>
      </p:sp>
      <p:sp>
        <p:nvSpPr>
          <p:cNvPr id="5" name="TextBox 4"/>
          <p:cNvSpPr txBox="true"/>
          <p:nvPr/>
        </p:nvSpPr>
        <p:spPr>
          <a:xfrm>
            <a:off x="251520" y="987574"/>
            <a:ext cx="8640960" cy="3406061"/>
          </a:xfrm>
          <a:prstGeom prst="rect">
            <a:avLst/>
          </a:prstGeom>
          <a:noFill/>
        </p:spPr>
        <p:txBody>
          <a:bodyPr wrap="square" rtlCol="0">
            <a:spAutoFit/>
          </a:bodyPr>
          <a:lstStyle/>
          <a:p>
            <a:pPr>
              <a:lnSpc>
                <a:spcPts val="32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夫妻债务共债共签（</a:t>
            </a:r>
            <a:r>
              <a:rPr lang="zh-CN" altLang="zh-CN" sz="2300" b="1" dirty="0">
                <a:solidFill>
                  <a:srgbClr val="FF0000"/>
                </a:solidFill>
                <a:latin typeface="楷体" panose="02010609060101010101" pitchFamily="49" charset="-122"/>
                <a:ea typeface="楷体" panose="02010609060101010101" pitchFamily="49" charset="-122"/>
              </a:rPr>
              <a:t>第一千零六十四条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平等保护各方当事人合法权益</a:t>
            </a:r>
            <a:endParaRPr lang="en-US" altLang="zh-CN" sz="2300" b="1" dirty="0">
              <a:solidFill>
                <a:srgbClr val="FF0000"/>
              </a:solidFill>
              <a:latin typeface="楷体" panose="02010609060101010101" pitchFamily="49" charset="-122"/>
              <a:ea typeface="楷体" panose="02010609060101010101" pitchFamily="49" charset="-122"/>
            </a:endParaRPr>
          </a:p>
          <a:p>
            <a:pPr indent="457200">
              <a:lnSpc>
                <a:spcPct val="1500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夫妻双方</a:t>
            </a:r>
            <a:r>
              <a:rPr lang="zh-CN" altLang="zh-CN" b="1" dirty="0">
                <a:solidFill>
                  <a:srgbClr val="7030A0"/>
                </a:solidFill>
                <a:latin typeface="楷体" panose="02010609060101010101" pitchFamily="49" charset="-122"/>
                <a:ea typeface="楷体" panose="02010609060101010101" pitchFamily="49" charset="-122"/>
              </a:rPr>
              <a:t>共同签名或者夫妻一方事后追认等共同意思表示所负的债务，以及夫妻一方在婚姻关系存续期间以个人名义为家庭日常生活需要所负的债务</a:t>
            </a:r>
            <a:r>
              <a:rPr lang="zh-CN" altLang="zh-CN" b="1" dirty="0">
                <a:latin typeface="楷体" panose="02010609060101010101" pitchFamily="49" charset="-122"/>
                <a:ea typeface="楷体" panose="02010609060101010101" pitchFamily="49" charset="-122"/>
              </a:rPr>
              <a:t>，属于夫妻共同债务。</a:t>
            </a:r>
            <a:endParaRPr lang="zh-CN" altLang="zh-CN" b="1" dirty="0">
              <a:latin typeface="楷体" panose="02010609060101010101" pitchFamily="49" charset="-122"/>
              <a:ea typeface="楷体" panose="02010609060101010101" pitchFamily="49" charset="-122"/>
            </a:endParaRPr>
          </a:p>
          <a:p>
            <a:pPr indent="457200">
              <a:lnSpc>
                <a:spcPct val="1500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夫妻一方在婚姻关系存续期间</a:t>
            </a:r>
            <a:r>
              <a:rPr lang="zh-CN" altLang="zh-CN" b="1" dirty="0">
                <a:solidFill>
                  <a:srgbClr val="7030A0"/>
                </a:solidFill>
                <a:latin typeface="楷体" panose="02010609060101010101" pitchFamily="49" charset="-122"/>
                <a:ea typeface="楷体" panose="02010609060101010101" pitchFamily="49" charset="-122"/>
              </a:rPr>
              <a:t>以个人名义超出家庭日常生活需要所负的债务，不属于夫妻共同债务</a:t>
            </a:r>
            <a:r>
              <a:rPr lang="zh-CN" altLang="zh-CN" b="1" dirty="0">
                <a:latin typeface="楷体" panose="02010609060101010101" pitchFamily="49" charset="-122"/>
                <a:ea typeface="楷体" panose="02010609060101010101" pitchFamily="49" charset="-122"/>
              </a:rPr>
              <a:t>；但是，债权人能够证明该债务用于夫妻共同生活、共同生产经营或者基于夫妻双方共同意思表示的除外。</a:t>
            </a:r>
            <a:endParaRPr lang="zh-CN" altLang="zh-CN"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976" y="4218262"/>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婚姻家庭编</a:t>
            </a:r>
            <a:endParaRPr lang="zh-CN" altLang="en-US" sz="3000" b="1" dirty="0">
              <a:latin typeface="微软雅黑" pitchFamily="34" charset="-122"/>
              <a:ea typeface="微软雅黑" pitchFamily="34" charset="-122"/>
            </a:endParaRPr>
          </a:p>
        </p:txBody>
      </p:sp>
      <p:sp>
        <p:nvSpPr>
          <p:cNvPr id="5" name="TextBox 4"/>
          <p:cNvSpPr txBox="true"/>
          <p:nvPr/>
        </p:nvSpPr>
        <p:spPr>
          <a:xfrm>
            <a:off x="179512" y="915567"/>
            <a:ext cx="8568952" cy="3497561"/>
          </a:xfrm>
          <a:prstGeom prst="rect">
            <a:avLst/>
          </a:prstGeom>
          <a:noFill/>
        </p:spPr>
        <p:txBody>
          <a:bodyPr wrap="square" rtlCol="0">
            <a:spAutoFit/>
          </a:bodyPr>
          <a:lstStyle/>
          <a:p>
            <a:pPr>
              <a:lnSpc>
                <a:spcPts val="3000"/>
              </a:lnSpc>
              <a:buFont typeface="Wingdings" panose="05000000000000000000" pitchFamily="2" charset="2"/>
              <a:buChar char="l"/>
            </a:pPr>
            <a:r>
              <a:rPr lang="zh-CN" altLang="en-US" sz="2000" b="1" dirty="0">
                <a:solidFill>
                  <a:srgbClr val="FF0000"/>
                </a:solidFill>
                <a:latin typeface="楷体" panose="02010609060101010101" pitchFamily="49" charset="-122"/>
                <a:ea typeface="楷体" panose="02010609060101010101" pitchFamily="49" charset="-122"/>
              </a:rPr>
              <a:t>离婚冷静期制度（</a:t>
            </a:r>
            <a:r>
              <a:rPr lang="zh-CN" altLang="zh-CN" sz="2000" b="1" dirty="0">
                <a:solidFill>
                  <a:srgbClr val="FF0000"/>
                </a:solidFill>
                <a:latin typeface="楷体" panose="02010609060101010101" pitchFamily="49" charset="-122"/>
                <a:ea typeface="楷体" panose="02010609060101010101" pitchFamily="49" charset="-122"/>
              </a:rPr>
              <a:t>第一千零七十七条</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减少激情式离婚</a:t>
            </a:r>
            <a:endParaRPr lang="en-US" altLang="zh-CN" sz="2000" b="1" dirty="0">
              <a:solidFill>
                <a:srgbClr val="FF0000"/>
              </a:solidFill>
              <a:latin typeface="楷体" panose="02010609060101010101" pitchFamily="49" charset="-122"/>
              <a:ea typeface="楷体" panose="02010609060101010101" pitchFamily="49" charset="-122"/>
            </a:endParaRPr>
          </a:p>
          <a:p>
            <a:pPr>
              <a:lnSpc>
                <a:spcPts val="30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自婚姻登记机关</a:t>
            </a:r>
            <a:r>
              <a:rPr lang="zh-CN" altLang="zh-CN" b="1" dirty="0">
                <a:solidFill>
                  <a:srgbClr val="7030A0"/>
                </a:solidFill>
                <a:latin typeface="楷体" panose="02010609060101010101" pitchFamily="49" charset="-122"/>
                <a:ea typeface="楷体" panose="02010609060101010101" pitchFamily="49" charset="-122"/>
              </a:rPr>
              <a:t>收到离婚登记申请之日起三十日内</a:t>
            </a:r>
            <a:r>
              <a:rPr lang="zh-CN" altLang="zh-CN" b="1" dirty="0">
                <a:latin typeface="楷体" panose="02010609060101010101" pitchFamily="49" charset="-122"/>
                <a:ea typeface="楷体" panose="02010609060101010101" pitchFamily="49" charset="-122"/>
              </a:rPr>
              <a:t>，任何一方不愿意离婚的，可以向婚姻登记机关撤回离婚登记申请。</a:t>
            </a:r>
            <a:endParaRPr lang="zh-CN" altLang="zh-CN" b="1" dirty="0">
              <a:latin typeface="楷体" panose="02010609060101010101" pitchFamily="49" charset="-122"/>
              <a:ea typeface="楷体" panose="02010609060101010101" pitchFamily="49" charset="-122"/>
            </a:endParaRPr>
          </a:p>
          <a:p>
            <a:pPr>
              <a:lnSpc>
                <a:spcPts val="30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前款规定</a:t>
            </a:r>
            <a:r>
              <a:rPr lang="zh-CN" altLang="zh-CN" b="1" dirty="0">
                <a:solidFill>
                  <a:srgbClr val="7030A0"/>
                </a:solidFill>
                <a:latin typeface="楷体" panose="02010609060101010101" pitchFamily="49" charset="-122"/>
                <a:ea typeface="楷体" panose="02010609060101010101" pitchFamily="49" charset="-122"/>
              </a:rPr>
              <a:t>期限届满后三十日内</a:t>
            </a:r>
            <a:r>
              <a:rPr lang="zh-CN" altLang="zh-CN" b="1" dirty="0">
                <a:latin typeface="楷体" panose="02010609060101010101" pitchFamily="49" charset="-122"/>
                <a:ea typeface="楷体" panose="02010609060101010101" pitchFamily="49" charset="-122"/>
              </a:rPr>
              <a:t>，</a:t>
            </a:r>
            <a:r>
              <a:rPr lang="zh-CN" altLang="zh-CN" b="1" dirty="0">
                <a:solidFill>
                  <a:srgbClr val="7030A0"/>
                </a:solidFill>
                <a:latin typeface="楷体" panose="02010609060101010101" pitchFamily="49" charset="-122"/>
                <a:ea typeface="楷体" panose="02010609060101010101" pitchFamily="49" charset="-122"/>
              </a:rPr>
              <a:t>双方应当亲自到婚姻登记机关申请发给离婚证</a:t>
            </a:r>
            <a:r>
              <a:rPr lang="zh-CN" altLang="zh-CN" b="1" dirty="0">
                <a:latin typeface="楷体" panose="02010609060101010101" pitchFamily="49" charset="-122"/>
                <a:ea typeface="楷体" panose="02010609060101010101" pitchFamily="49" charset="-122"/>
              </a:rPr>
              <a:t>；</a:t>
            </a:r>
            <a:r>
              <a:rPr lang="zh-CN" altLang="zh-CN" b="1" dirty="0">
                <a:solidFill>
                  <a:srgbClr val="7030A0"/>
                </a:solidFill>
                <a:latin typeface="楷体" panose="02010609060101010101" pitchFamily="49" charset="-122"/>
                <a:ea typeface="楷体" panose="02010609060101010101" pitchFamily="49" charset="-122"/>
              </a:rPr>
              <a:t>未申请的，视为撤回离婚登记申请</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pPr>
              <a:lnSpc>
                <a:spcPts val="3000"/>
              </a:lnSpc>
              <a:buFont typeface="Wingdings" panose="05000000000000000000" pitchFamily="2" charset="2"/>
              <a:buChar char="l"/>
            </a:pPr>
            <a:r>
              <a:rPr lang="zh-CN" altLang="en-US" sz="2000" b="1" dirty="0">
                <a:solidFill>
                  <a:srgbClr val="FF0000"/>
                </a:solidFill>
                <a:latin typeface="楷体" panose="02010609060101010101" pitchFamily="49" charset="-122"/>
                <a:ea typeface="楷体" panose="02010609060101010101" pitchFamily="49" charset="-122"/>
              </a:rPr>
              <a:t>新增离婚法定情形（</a:t>
            </a:r>
            <a:r>
              <a:rPr lang="zh-CN" altLang="zh-CN" sz="2000" b="1" dirty="0">
                <a:solidFill>
                  <a:srgbClr val="FF0000"/>
                </a:solidFill>
                <a:latin typeface="楷体" panose="02010609060101010101" pitchFamily="49" charset="-122"/>
                <a:ea typeface="楷体" panose="02010609060101010101" pitchFamily="49" charset="-122"/>
              </a:rPr>
              <a:t>第一千零七十九条</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有效防止恶意拖延离婚</a:t>
            </a:r>
            <a:endParaRPr lang="en-US" altLang="zh-CN" sz="2000" b="1" dirty="0">
              <a:solidFill>
                <a:srgbClr val="FF0000"/>
              </a:solidFill>
              <a:latin typeface="楷体" panose="02010609060101010101" pitchFamily="49" charset="-122"/>
              <a:ea typeface="楷体" panose="02010609060101010101" pitchFamily="49" charset="-122"/>
            </a:endParaRPr>
          </a:p>
          <a:p>
            <a:pPr>
              <a:lnSpc>
                <a:spcPts val="3000"/>
              </a:lnSpc>
            </a:pPr>
            <a:r>
              <a:rPr lang="zh-CN" altLang="zh-CN" b="1" dirty="0">
                <a:latin typeface="楷体" panose="02010609060101010101" pitchFamily="49" charset="-122"/>
                <a:ea typeface="楷体" panose="02010609060101010101" pitchFamily="49" charset="-122"/>
              </a:rPr>
              <a:t>夫妻一方要求离婚的，可以由有关组织进行调解或者直接向人民法院提起离婚诉讼。经人民法院判决不准离婚后，</a:t>
            </a:r>
            <a:r>
              <a:rPr lang="zh-CN" altLang="zh-CN" b="1" dirty="0">
                <a:solidFill>
                  <a:srgbClr val="7030A0"/>
                </a:solidFill>
                <a:latin typeface="楷体" panose="02010609060101010101" pitchFamily="49" charset="-122"/>
                <a:ea typeface="楷体" panose="02010609060101010101" pitchFamily="49" charset="-122"/>
              </a:rPr>
              <a:t>双方又分居满一年</a:t>
            </a:r>
            <a:r>
              <a:rPr lang="zh-CN" altLang="zh-CN" b="1" dirty="0">
                <a:latin typeface="楷体" panose="02010609060101010101" pitchFamily="49" charset="-122"/>
                <a:ea typeface="楷体" panose="02010609060101010101" pitchFamily="49" charset="-122"/>
              </a:rPr>
              <a:t>，</a:t>
            </a:r>
            <a:r>
              <a:rPr lang="zh-CN" altLang="zh-CN" b="1" dirty="0">
                <a:solidFill>
                  <a:srgbClr val="7030A0"/>
                </a:solidFill>
                <a:latin typeface="楷体" panose="02010609060101010101" pitchFamily="49" charset="-122"/>
                <a:ea typeface="楷体" panose="02010609060101010101" pitchFamily="49" charset="-122"/>
              </a:rPr>
              <a:t>一方再次提起离婚诉讼的，应当准予离婚</a:t>
            </a:r>
            <a:r>
              <a:rPr lang="zh-CN" altLang="zh-CN" b="1" dirty="0">
                <a:latin typeface="楷体" panose="02010609060101010101" pitchFamily="49" charset="-122"/>
                <a:ea typeface="楷体" panose="02010609060101010101" pitchFamily="49" charset="-122"/>
              </a:rPr>
              <a:t>。</a:t>
            </a:r>
            <a:endParaRPr lang="zh-CN" altLang="en-US"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婚姻家庭编</a:t>
            </a:r>
            <a:endParaRPr lang="zh-CN" altLang="en-US" sz="3000" b="1" dirty="0">
              <a:latin typeface="微软雅黑" pitchFamily="34" charset="-122"/>
              <a:ea typeface="微软雅黑" pitchFamily="34" charset="-122"/>
            </a:endParaRPr>
          </a:p>
        </p:txBody>
      </p:sp>
      <p:sp>
        <p:nvSpPr>
          <p:cNvPr id="5" name="TextBox 4"/>
          <p:cNvSpPr txBox="true"/>
          <p:nvPr/>
        </p:nvSpPr>
        <p:spPr>
          <a:xfrm>
            <a:off x="467544" y="915566"/>
            <a:ext cx="8352928" cy="3672994"/>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收养人条件调整（</a:t>
            </a:r>
            <a:r>
              <a:rPr lang="zh-CN" altLang="zh-CN" sz="2200" b="1" dirty="0">
                <a:solidFill>
                  <a:srgbClr val="FF0000"/>
                </a:solidFill>
                <a:latin typeface="楷体" panose="02010609060101010101" pitchFamily="49" charset="-122"/>
                <a:ea typeface="楷体" panose="02010609060101010101" pitchFamily="49" charset="-122"/>
              </a:rPr>
              <a:t>第一千零九十八条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配合国家计划生育政策，加大对被收养人的保护</a:t>
            </a:r>
            <a:endParaRPr lang="en-US" altLang="zh-CN" sz="2200" b="1" dirty="0">
              <a:solidFill>
                <a:srgbClr val="FF0000"/>
              </a:solidFill>
              <a:latin typeface="楷体" panose="02010609060101010101" pitchFamily="49" charset="-122"/>
              <a:ea typeface="楷体" panose="02010609060101010101" pitchFamily="49" charset="-122"/>
            </a:endParaRPr>
          </a:p>
          <a:p>
            <a:pPr>
              <a:lnSpc>
                <a:spcPct val="150000"/>
              </a:lnSpc>
            </a:pPr>
            <a:r>
              <a:rPr lang="zh-CN" altLang="zh-CN" b="1" dirty="0">
                <a:latin typeface="楷体" panose="02010609060101010101" pitchFamily="49" charset="-122"/>
                <a:ea typeface="楷体" panose="02010609060101010101" pitchFamily="49" charset="-122"/>
              </a:rPr>
              <a:t>收养人应当同时具备下列条件：</a:t>
            </a:r>
            <a:endParaRPr lang="zh-CN" altLang="zh-CN" b="1" dirty="0">
              <a:latin typeface="楷体" panose="02010609060101010101" pitchFamily="49" charset="-122"/>
              <a:ea typeface="楷体" panose="02010609060101010101" pitchFamily="49" charset="-122"/>
            </a:endParaRPr>
          </a:p>
          <a:p>
            <a:pPr marL="342900" indent="342900">
              <a:lnSpc>
                <a:spcPct val="150000"/>
              </a:lnSpc>
              <a:buFont typeface="+mj-ea"/>
              <a:buAutoNum type="circleNumDbPlain"/>
            </a:pPr>
            <a:r>
              <a:rPr lang="zh-CN" altLang="zh-CN" b="1" dirty="0">
                <a:latin typeface="楷体" panose="02010609060101010101" pitchFamily="49" charset="-122"/>
                <a:ea typeface="楷体" panose="02010609060101010101" pitchFamily="49" charset="-122"/>
              </a:rPr>
              <a:t>无子女或者</a:t>
            </a:r>
            <a:r>
              <a:rPr lang="zh-CN" altLang="zh-CN" b="1" dirty="0">
                <a:solidFill>
                  <a:srgbClr val="7030A0"/>
                </a:solidFill>
                <a:latin typeface="楷体" panose="02010609060101010101" pitchFamily="49" charset="-122"/>
                <a:ea typeface="楷体" panose="02010609060101010101" pitchFamily="49" charset="-122"/>
              </a:rPr>
              <a:t>只有一名子女</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pPr marL="342900" indent="342900">
              <a:lnSpc>
                <a:spcPct val="150000"/>
              </a:lnSpc>
              <a:buFont typeface="+mj-ea"/>
              <a:buAutoNum type="circleNumDbPlain"/>
            </a:pPr>
            <a:r>
              <a:rPr lang="zh-CN" altLang="zh-CN" b="1" dirty="0">
                <a:latin typeface="楷体" panose="02010609060101010101" pitchFamily="49" charset="-122"/>
                <a:ea typeface="楷体" panose="02010609060101010101" pitchFamily="49" charset="-122"/>
              </a:rPr>
              <a:t>有抚养、教育和保护被收养人的能力；</a:t>
            </a:r>
            <a:endParaRPr lang="zh-CN" altLang="zh-CN" b="1" dirty="0">
              <a:latin typeface="楷体" panose="02010609060101010101" pitchFamily="49" charset="-122"/>
              <a:ea typeface="楷体" panose="02010609060101010101" pitchFamily="49" charset="-122"/>
            </a:endParaRPr>
          </a:p>
          <a:p>
            <a:pPr marL="342900" indent="342900">
              <a:lnSpc>
                <a:spcPct val="150000"/>
              </a:lnSpc>
              <a:buFont typeface="+mj-ea"/>
              <a:buAutoNum type="circleNumDbPlain"/>
            </a:pPr>
            <a:r>
              <a:rPr lang="zh-CN" altLang="zh-CN" b="1" dirty="0">
                <a:latin typeface="楷体" panose="02010609060101010101" pitchFamily="49" charset="-122"/>
                <a:ea typeface="楷体" panose="02010609060101010101" pitchFamily="49" charset="-122"/>
              </a:rPr>
              <a:t>未患有在医学上认为不应当收养子女的疾病；</a:t>
            </a:r>
            <a:endParaRPr lang="zh-CN" altLang="zh-CN" b="1" dirty="0">
              <a:latin typeface="楷体" panose="02010609060101010101" pitchFamily="49" charset="-122"/>
              <a:ea typeface="楷体" panose="02010609060101010101" pitchFamily="49" charset="-122"/>
            </a:endParaRPr>
          </a:p>
          <a:p>
            <a:pPr marL="342900" indent="342900">
              <a:lnSpc>
                <a:spcPct val="150000"/>
              </a:lnSpc>
              <a:buFont typeface="+mj-ea"/>
              <a:buAutoNum type="circleNumDbPlain"/>
            </a:pPr>
            <a:r>
              <a:rPr lang="zh-CN" altLang="zh-CN" b="1" dirty="0">
                <a:solidFill>
                  <a:srgbClr val="7030A0"/>
                </a:solidFill>
                <a:latin typeface="楷体" panose="02010609060101010101" pitchFamily="49" charset="-122"/>
                <a:ea typeface="楷体" panose="02010609060101010101" pitchFamily="49" charset="-122"/>
              </a:rPr>
              <a:t>无不利于被收养人健康成长的违法犯罪记录</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pPr marL="342900" indent="342900">
              <a:lnSpc>
                <a:spcPct val="150000"/>
              </a:lnSpc>
              <a:buFont typeface="+mj-ea"/>
              <a:buAutoNum type="circleNumDbPlain"/>
            </a:pPr>
            <a:r>
              <a:rPr lang="zh-CN" altLang="zh-CN" b="1" dirty="0">
                <a:latin typeface="楷体" panose="02010609060101010101" pitchFamily="49" charset="-122"/>
                <a:ea typeface="楷体" panose="02010609060101010101" pitchFamily="49" charset="-122"/>
              </a:rPr>
              <a:t>年满三十周岁。</a:t>
            </a:r>
            <a:endParaRPr lang="zh-CN" altLang="en-US"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继承编</a:t>
            </a:r>
            <a:endParaRPr lang="zh-CN" altLang="en-US" sz="3000" b="1" dirty="0">
              <a:latin typeface="微软雅黑" pitchFamily="34" charset="-122"/>
              <a:ea typeface="微软雅黑" pitchFamily="34" charset="-122"/>
            </a:endParaRPr>
          </a:p>
        </p:txBody>
      </p:sp>
      <p:graphicFrame>
        <p:nvGraphicFramePr>
          <p:cNvPr id="5" name="图示 4"/>
          <p:cNvGraphicFramePr/>
          <p:nvPr/>
        </p:nvGraphicFramePr>
        <p:xfrm>
          <a:off x="251520" y="1203598"/>
          <a:ext cx="856895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继承编</a:t>
            </a:r>
            <a:endParaRPr lang="zh-CN" altLang="en-US" sz="3000" b="1" dirty="0">
              <a:latin typeface="微软雅黑" pitchFamily="34" charset="-122"/>
              <a:ea typeface="微软雅黑" pitchFamily="34" charset="-122"/>
            </a:endParaRPr>
          </a:p>
        </p:txBody>
      </p:sp>
      <p:sp>
        <p:nvSpPr>
          <p:cNvPr id="5" name="TextBox 4"/>
          <p:cNvSpPr txBox="true"/>
          <p:nvPr/>
        </p:nvSpPr>
        <p:spPr>
          <a:xfrm>
            <a:off x="395536" y="1275606"/>
            <a:ext cx="8568952" cy="2536272"/>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什么是遗产？（</a:t>
            </a:r>
            <a:r>
              <a:rPr lang="zh-CN" altLang="zh-CN" sz="2300" b="1" dirty="0">
                <a:solidFill>
                  <a:srgbClr val="FF0000"/>
                </a:solidFill>
                <a:latin typeface="楷体" panose="02010609060101010101" pitchFamily="49" charset="-122"/>
                <a:ea typeface="楷体" panose="02010609060101010101" pitchFamily="49" charset="-122"/>
              </a:rPr>
              <a:t>第一千一百二十二条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改变立法方式，不再列举遗产类型，只保留概括说明，扩大遗产范围，虚拟财产有望得到继承</a:t>
            </a:r>
            <a:endParaRPr lang="en-US" altLang="zh-CN" sz="2300" b="1" dirty="0">
              <a:solidFill>
                <a:srgbClr val="FF0000"/>
              </a:solidFill>
              <a:latin typeface="楷体" panose="02010609060101010101" pitchFamily="49" charset="-122"/>
              <a:ea typeface="楷体" panose="02010609060101010101" pitchFamily="49" charset="-122"/>
            </a:endParaRPr>
          </a:p>
          <a:p>
            <a:pPr>
              <a:lnSpc>
                <a:spcPct val="150000"/>
              </a:lnSpc>
            </a:pPr>
            <a:r>
              <a:rPr lang="en-US" altLang="zh-CN"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遗产是自然人死亡时遗留的个人合法财产。依照法律规定或者根据其性质不得继承的遗产，不得继承。</a:t>
            </a:r>
            <a:endParaRPr lang="zh-CN" altLang="zh-CN" sz="2000" b="1" dirty="0">
              <a:latin typeface="楷体" panose="02010609060101010101" pitchFamily="49" charset="-122"/>
              <a:ea typeface="楷体" panose="02010609060101010101" pitchFamily="49" charset="-122"/>
            </a:endParaRPr>
          </a:p>
        </p:txBody>
      </p:sp>
      <p:pic>
        <p:nvPicPr>
          <p:cNvPr id="6" name="图片 5"/>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Tree>
    <p:custDataLst>
      <p:tags r:id="rId2"/>
    </p:custData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5924" y="4299942"/>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继承编</a:t>
            </a:r>
            <a:endParaRPr lang="zh-CN" altLang="en-US" sz="3000" b="1" dirty="0">
              <a:latin typeface="微软雅黑" pitchFamily="34" charset="-122"/>
              <a:ea typeface="微软雅黑" pitchFamily="34" charset="-122"/>
            </a:endParaRPr>
          </a:p>
        </p:txBody>
      </p:sp>
      <p:sp>
        <p:nvSpPr>
          <p:cNvPr id="5" name="矩形 4"/>
          <p:cNvSpPr/>
          <p:nvPr/>
        </p:nvSpPr>
        <p:spPr>
          <a:xfrm>
            <a:off x="323528" y="843558"/>
            <a:ext cx="8405197" cy="3757247"/>
          </a:xfrm>
          <a:prstGeom prst="rect">
            <a:avLst/>
          </a:prstGeom>
        </p:spPr>
        <p:txBody>
          <a:bodyPr wrap="square">
            <a:spAutoFit/>
          </a:bodyPr>
          <a:lstStyle/>
          <a:p>
            <a:pPr>
              <a:lnSpc>
                <a:spcPts val="28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新增宽宥制度（</a:t>
            </a:r>
            <a:r>
              <a:rPr lang="zh-CN" altLang="zh-CN" sz="2300" b="1" dirty="0">
                <a:solidFill>
                  <a:srgbClr val="FF0000"/>
                </a:solidFill>
                <a:latin typeface="楷体" panose="02010609060101010101" pitchFamily="49" charset="-122"/>
                <a:ea typeface="楷体" panose="02010609060101010101" pitchFamily="49" charset="-122"/>
              </a:rPr>
              <a:t>第一千一百二十五条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丧失的继承权还可失而复得</a:t>
            </a:r>
            <a:endParaRPr lang="en-US" altLang="zh-CN" sz="2300" b="1" dirty="0">
              <a:solidFill>
                <a:srgbClr val="FF0000"/>
              </a:solidFill>
              <a:latin typeface="楷体" panose="02010609060101010101" pitchFamily="49" charset="-122"/>
              <a:ea typeface="楷体" panose="02010609060101010101" pitchFamily="49" charset="-122"/>
            </a:endParaRPr>
          </a:p>
          <a:p>
            <a:pPr>
              <a:lnSpc>
                <a:spcPts val="2800"/>
              </a:lnSpc>
            </a:pPr>
            <a:r>
              <a:rPr lang="zh-CN" altLang="zh-CN" b="1" dirty="0">
                <a:latin typeface="楷体" panose="02010609060101010101" pitchFamily="49" charset="-122"/>
                <a:ea typeface="楷体" panose="02010609060101010101" pitchFamily="49" charset="-122"/>
              </a:rPr>
              <a:t>继承人有下列行为之一的，丧失继承权：</a:t>
            </a:r>
            <a:endParaRPr lang="zh-CN" altLang="zh-CN" b="1" dirty="0">
              <a:latin typeface="楷体" panose="02010609060101010101" pitchFamily="49" charset="-122"/>
              <a:ea typeface="楷体" panose="02010609060101010101" pitchFamily="49" charset="-122"/>
            </a:endParaRPr>
          </a:p>
          <a:p>
            <a:pPr marL="342900" indent="-342900">
              <a:lnSpc>
                <a:spcPts val="2800"/>
              </a:lnSpc>
              <a:buFont typeface="+mj-ea"/>
              <a:buAutoNum type="circleNumDbPlain"/>
            </a:pPr>
            <a:r>
              <a:rPr lang="zh-CN" altLang="zh-CN" b="1" dirty="0">
                <a:latin typeface="楷体" panose="02010609060101010101" pitchFamily="49" charset="-122"/>
                <a:ea typeface="楷体" panose="02010609060101010101" pitchFamily="49" charset="-122"/>
              </a:rPr>
              <a:t>故意杀害被继承人；</a:t>
            </a:r>
            <a:endParaRPr lang="zh-CN" altLang="zh-CN" b="1" dirty="0">
              <a:latin typeface="楷体" panose="02010609060101010101" pitchFamily="49" charset="-122"/>
              <a:ea typeface="楷体" panose="02010609060101010101" pitchFamily="49" charset="-122"/>
            </a:endParaRPr>
          </a:p>
          <a:p>
            <a:pPr marL="342900" indent="-342900">
              <a:lnSpc>
                <a:spcPts val="2800"/>
              </a:lnSpc>
              <a:buFont typeface="+mj-ea"/>
              <a:buAutoNum type="circleNumDbPlain"/>
            </a:pPr>
            <a:r>
              <a:rPr lang="zh-CN" altLang="zh-CN" b="1" dirty="0">
                <a:latin typeface="楷体" panose="02010609060101010101" pitchFamily="49" charset="-122"/>
                <a:ea typeface="楷体" panose="02010609060101010101" pitchFamily="49" charset="-122"/>
              </a:rPr>
              <a:t>为争夺遗产而杀害其他继承人；</a:t>
            </a:r>
            <a:endParaRPr lang="zh-CN" altLang="zh-CN" b="1" dirty="0">
              <a:latin typeface="楷体" panose="02010609060101010101" pitchFamily="49" charset="-122"/>
              <a:ea typeface="楷体" panose="02010609060101010101" pitchFamily="49" charset="-122"/>
            </a:endParaRPr>
          </a:p>
          <a:p>
            <a:pPr marL="342900" indent="-342900">
              <a:lnSpc>
                <a:spcPts val="2800"/>
              </a:lnSpc>
              <a:buFont typeface="+mj-ea"/>
              <a:buAutoNum type="circleNumDbPlain"/>
            </a:pPr>
            <a:r>
              <a:rPr lang="zh-CN" altLang="zh-CN" b="1" dirty="0">
                <a:solidFill>
                  <a:srgbClr val="7030A0"/>
                </a:solidFill>
                <a:latin typeface="楷体" panose="02010609060101010101" pitchFamily="49" charset="-122"/>
                <a:ea typeface="楷体" panose="02010609060101010101" pitchFamily="49" charset="-122"/>
              </a:rPr>
              <a:t>遗弃被继承人，或者虐待被继承人情节严重；</a:t>
            </a:r>
            <a:endParaRPr lang="zh-CN" altLang="zh-CN" b="1" dirty="0">
              <a:solidFill>
                <a:srgbClr val="7030A0"/>
              </a:solidFill>
              <a:latin typeface="楷体" panose="02010609060101010101" pitchFamily="49" charset="-122"/>
              <a:ea typeface="楷体" panose="02010609060101010101" pitchFamily="49" charset="-122"/>
            </a:endParaRPr>
          </a:p>
          <a:p>
            <a:pPr marL="342900" indent="-342900">
              <a:lnSpc>
                <a:spcPts val="2800"/>
              </a:lnSpc>
              <a:buFont typeface="+mj-ea"/>
              <a:buAutoNum type="circleNumDbPlain"/>
            </a:pPr>
            <a:r>
              <a:rPr lang="zh-CN" altLang="zh-CN" b="1" dirty="0">
                <a:solidFill>
                  <a:srgbClr val="7030A0"/>
                </a:solidFill>
                <a:latin typeface="楷体" panose="02010609060101010101" pitchFamily="49" charset="-122"/>
                <a:ea typeface="楷体" panose="02010609060101010101" pitchFamily="49" charset="-122"/>
              </a:rPr>
              <a:t>伪造、篡改、隐匿或者销毁遗嘱，情节严重；</a:t>
            </a:r>
            <a:endParaRPr lang="zh-CN" altLang="zh-CN" b="1" dirty="0">
              <a:solidFill>
                <a:srgbClr val="7030A0"/>
              </a:solidFill>
              <a:latin typeface="楷体" panose="02010609060101010101" pitchFamily="49" charset="-122"/>
              <a:ea typeface="楷体" panose="02010609060101010101" pitchFamily="49" charset="-122"/>
            </a:endParaRPr>
          </a:p>
          <a:p>
            <a:pPr marL="342900" indent="-342900">
              <a:lnSpc>
                <a:spcPts val="2800"/>
              </a:lnSpc>
              <a:buFont typeface="+mj-ea"/>
              <a:buAutoNum type="circleNumDbPlain"/>
            </a:pPr>
            <a:r>
              <a:rPr lang="zh-CN" altLang="zh-CN" b="1" dirty="0">
                <a:solidFill>
                  <a:srgbClr val="7030A0"/>
                </a:solidFill>
                <a:latin typeface="楷体" panose="02010609060101010101" pitchFamily="49" charset="-122"/>
                <a:ea typeface="楷体" panose="02010609060101010101" pitchFamily="49" charset="-122"/>
              </a:rPr>
              <a:t>以欺诈、胁迫手段迫使或者妨碍被继承人设立、变更或者撤回遗嘱，情节严重。</a:t>
            </a:r>
            <a:endParaRPr lang="zh-CN" altLang="zh-CN" b="1" dirty="0">
              <a:solidFill>
                <a:srgbClr val="7030A0"/>
              </a:solidFill>
              <a:latin typeface="楷体" panose="02010609060101010101" pitchFamily="49" charset="-122"/>
              <a:ea typeface="楷体" panose="02010609060101010101" pitchFamily="49" charset="-122"/>
            </a:endParaRPr>
          </a:p>
          <a:p>
            <a:pPr>
              <a:lnSpc>
                <a:spcPts val="2800"/>
              </a:lnSpc>
            </a:pPr>
            <a:r>
              <a:rPr lang="zh-CN" altLang="zh-CN" b="1" dirty="0">
                <a:latin typeface="楷体" panose="02010609060101010101" pitchFamily="49" charset="-122"/>
                <a:ea typeface="楷体" panose="02010609060101010101" pitchFamily="49" charset="-122"/>
              </a:rPr>
              <a:t>继承人有前款</a:t>
            </a:r>
            <a:r>
              <a:rPr lang="en-US" altLang="zh-CN" b="1" dirty="0">
                <a:latin typeface="楷体" panose="02010609060101010101" pitchFamily="49" charset="-122"/>
                <a:ea typeface="楷体" panose="02010609060101010101" pitchFamily="49" charset="-122"/>
              </a:rPr>
              <a:t>3-5</a:t>
            </a:r>
            <a:r>
              <a:rPr lang="zh-CN" altLang="zh-CN" b="1" dirty="0">
                <a:latin typeface="楷体" panose="02010609060101010101" pitchFamily="49" charset="-122"/>
                <a:ea typeface="楷体" panose="02010609060101010101" pitchFamily="49" charset="-122"/>
              </a:rPr>
              <a:t>项行为，</a:t>
            </a:r>
            <a:r>
              <a:rPr lang="zh-CN" altLang="zh-CN" b="1" dirty="0">
                <a:solidFill>
                  <a:srgbClr val="7030A0"/>
                </a:solidFill>
                <a:latin typeface="楷体" panose="02010609060101010101" pitchFamily="49" charset="-122"/>
                <a:ea typeface="楷体" panose="02010609060101010101" pitchFamily="49" charset="-122"/>
              </a:rPr>
              <a:t>确有悔改表现，被继承人表示宽恕或者事后在遗嘱中将其列为继承人的，该继承人不丧失继承权。</a:t>
            </a:r>
            <a:endParaRPr lang="zh-CN" altLang="zh-CN" b="1" dirty="0">
              <a:solidFill>
                <a:srgbClr val="7030A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继承编</a:t>
            </a:r>
            <a:endParaRPr lang="zh-CN" altLang="en-US" sz="3000" b="1" dirty="0">
              <a:latin typeface="微软雅黑" pitchFamily="34" charset="-122"/>
              <a:ea typeface="微软雅黑" pitchFamily="34" charset="-122"/>
            </a:endParaRPr>
          </a:p>
        </p:txBody>
      </p:sp>
      <p:sp>
        <p:nvSpPr>
          <p:cNvPr id="5" name="TextBox 4"/>
          <p:cNvSpPr txBox="true"/>
          <p:nvPr/>
        </p:nvSpPr>
        <p:spPr>
          <a:xfrm>
            <a:off x="323528" y="987574"/>
            <a:ext cx="8496944" cy="3370347"/>
          </a:xfrm>
          <a:prstGeom prst="rect">
            <a:avLst/>
          </a:prstGeom>
          <a:noFill/>
        </p:spPr>
        <p:txBody>
          <a:bodyPr wrap="square" rtlCol="0">
            <a:spAutoFit/>
          </a:bodyPr>
          <a:lstStyle/>
          <a:p>
            <a:pPr>
              <a:lnSpc>
                <a:spcPts val="25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扩大法定继承人范围（</a:t>
            </a:r>
            <a:r>
              <a:rPr lang="zh-CN" altLang="zh-CN" sz="2200" b="1" dirty="0">
                <a:solidFill>
                  <a:srgbClr val="FF0000"/>
                </a:solidFill>
                <a:latin typeface="楷体" panose="02010609060101010101" pitchFamily="49" charset="-122"/>
                <a:ea typeface="楷体" panose="02010609060101010101" pitchFamily="49" charset="-122"/>
              </a:rPr>
              <a:t>第一千一百二十八条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侄甥可代为继承</a:t>
            </a:r>
            <a:endParaRPr lang="en-US" altLang="zh-CN" sz="2200" b="1" dirty="0">
              <a:solidFill>
                <a:srgbClr val="FF0000"/>
              </a:solidFill>
              <a:latin typeface="楷体" panose="02010609060101010101" pitchFamily="49" charset="-122"/>
              <a:ea typeface="楷体" panose="02010609060101010101" pitchFamily="49" charset="-122"/>
            </a:endParaRPr>
          </a:p>
          <a:p>
            <a:pPr>
              <a:lnSpc>
                <a:spcPts val="25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被继承人的兄弟姐妹先于被继承人死亡的，由被继承人的</a:t>
            </a:r>
            <a:r>
              <a:rPr lang="zh-CN" altLang="zh-CN" b="1" dirty="0">
                <a:solidFill>
                  <a:srgbClr val="7030A0"/>
                </a:solidFill>
                <a:latin typeface="楷体" panose="02010609060101010101" pitchFamily="49" charset="-122"/>
                <a:ea typeface="楷体" panose="02010609060101010101" pitchFamily="49" charset="-122"/>
              </a:rPr>
              <a:t>兄弟姐妹的子女</a:t>
            </a:r>
            <a:r>
              <a:rPr lang="zh-CN" altLang="zh-CN" b="1" dirty="0">
                <a:latin typeface="楷体" panose="02010609060101010101" pitchFamily="49" charset="-122"/>
                <a:ea typeface="楷体" panose="02010609060101010101" pitchFamily="49" charset="-122"/>
              </a:rPr>
              <a:t>代位继承。代位继承人一般只能继承被代位继承人有权继承的遗产份额。</a:t>
            </a:r>
            <a:endParaRPr lang="zh-CN" altLang="zh-CN" b="1" dirty="0">
              <a:latin typeface="楷体" panose="02010609060101010101" pitchFamily="49" charset="-122"/>
              <a:ea typeface="楷体" panose="02010609060101010101" pitchFamily="49" charset="-122"/>
            </a:endParaRPr>
          </a:p>
          <a:p>
            <a:pPr>
              <a:lnSpc>
                <a:spcPts val="2500"/>
              </a:lnSpc>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新增打印、录像遗嘱形式（</a:t>
            </a:r>
            <a:r>
              <a:rPr lang="zh-CN" altLang="zh-CN" sz="2200" b="1" dirty="0">
                <a:solidFill>
                  <a:srgbClr val="FF0000"/>
                </a:solidFill>
                <a:latin typeface="楷体" panose="02010609060101010101" pitchFamily="49" charset="-122"/>
                <a:ea typeface="楷体" panose="02010609060101010101" pitchFamily="49" charset="-122"/>
              </a:rPr>
              <a:t>第一千一百三十六条</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第一千一百三十七条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完善遗嘱形式</a:t>
            </a:r>
            <a:endParaRPr lang="en-US" altLang="zh-CN" sz="2200" b="1" dirty="0">
              <a:solidFill>
                <a:srgbClr val="FF0000"/>
              </a:solidFill>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solidFill>
                  <a:srgbClr val="7030A0"/>
                </a:solidFill>
                <a:latin typeface="楷体" panose="02010609060101010101" pitchFamily="49" charset="-122"/>
                <a:ea typeface="楷体" panose="02010609060101010101" pitchFamily="49" charset="-122"/>
              </a:rPr>
              <a:t>打印遗嘱应当有两个以上见证人在场见证</a:t>
            </a:r>
            <a:r>
              <a:rPr lang="zh-CN" altLang="zh-CN" b="1" dirty="0">
                <a:latin typeface="楷体" panose="02010609060101010101" pitchFamily="49" charset="-122"/>
                <a:ea typeface="楷体" panose="02010609060101010101" pitchFamily="49" charset="-122"/>
              </a:rPr>
              <a:t>。遗嘱人和见证人应当在遗嘱每一页签名，注明年、月、日。</a:t>
            </a:r>
            <a:endParaRPr lang="zh-CN" altLang="zh-CN" b="1" dirty="0">
              <a:latin typeface="楷体" panose="02010609060101010101" pitchFamily="49" charset="-122"/>
              <a:ea typeface="楷体" panose="02010609060101010101" pitchFamily="49" charset="-122"/>
            </a:endParaRPr>
          </a:p>
          <a:p>
            <a:pPr indent="457200">
              <a:lnSpc>
                <a:spcPts val="2500"/>
              </a:lnSpc>
              <a:buFont typeface="Wingdings" panose="05000000000000000000" pitchFamily="2" charset="2"/>
              <a:buChar char="Ø"/>
            </a:pPr>
            <a:r>
              <a:rPr lang="zh-CN" altLang="zh-CN" b="1" dirty="0">
                <a:solidFill>
                  <a:srgbClr val="7030A0"/>
                </a:solidFill>
                <a:latin typeface="楷体" panose="02010609060101010101" pitchFamily="49" charset="-122"/>
                <a:ea typeface="楷体" panose="02010609060101010101" pitchFamily="49" charset="-122"/>
              </a:rPr>
              <a:t>以录音录像形式立的遗嘱，应当有两个以上见证人在场见证</a:t>
            </a:r>
            <a:r>
              <a:rPr lang="zh-CN" altLang="zh-CN" b="1" dirty="0">
                <a:latin typeface="楷体" panose="02010609060101010101" pitchFamily="49" charset="-122"/>
                <a:ea typeface="楷体" panose="02010609060101010101" pitchFamily="49" charset="-122"/>
              </a:rPr>
              <a:t>。遗嘱人和见证人应当在录音录像中记录其姓名或者肖像，以及年、月、日。</a:t>
            </a:r>
            <a:endParaRPr lang="zh-CN" altLang="en-US"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继承编</a:t>
            </a:r>
            <a:endParaRPr lang="zh-CN" altLang="en-US" sz="3000" b="1" dirty="0">
              <a:latin typeface="微软雅黑" pitchFamily="34" charset="-122"/>
              <a:ea typeface="微软雅黑" pitchFamily="34" charset="-122"/>
            </a:endParaRPr>
          </a:p>
        </p:txBody>
      </p:sp>
      <p:sp>
        <p:nvSpPr>
          <p:cNvPr id="5" name="TextBox 4"/>
          <p:cNvSpPr txBox="true"/>
          <p:nvPr/>
        </p:nvSpPr>
        <p:spPr>
          <a:xfrm>
            <a:off x="179512" y="1203598"/>
            <a:ext cx="8496944" cy="2539157"/>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多份遗嘱，以时间优先（</a:t>
            </a:r>
            <a:r>
              <a:rPr lang="zh-CN" altLang="zh-CN" sz="2300" b="1" dirty="0">
                <a:solidFill>
                  <a:srgbClr val="FF0000"/>
                </a:solidFill>
                <a:latin typeface="楷体" panose="02010609060101010101" pitchFamily="49" charset="-122"/>
                <a:ea typeface="楷体" panose="02010609060101010101" pitchFamily="49" charset="-122"/>
              </a:rPr>
              <a:t>第一千一百四十二条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切实尊重遗嘱人的真实意愿</a:t>
            </a:r>
            <a:endParaRPr lang="en-US" altLang="zh-CN" sz="2300" b="1" dirty="0">
              <a:solidFill>
                <a:srgbClr val="FF0000"/>
              </a:solidFill>
              <a:latin typeface="楷体" panose="02010609060101010101" pitchFamily="49" charset="-122"/>
              <a:ea typeface="楷体" panose="02010609060101010101" pitchFamily="49" charset="-122"/>
            </a:endParaRPr>
          </a:p>
          <a:p>
            <a:pPr>
              <a:lnSpc>
                <a:spcPct val="150000"/>
              </a:lnSpc>
            </a:pPr>
            <a:r>
              <a:rPr lang="en-US" altLang="zh-CN"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遗嘱人可以撤回、变更自己所立的遗嘱。立遗嘱后，遗嘱人实施与遗嘱内容相反的民事法律行为的，视为对遗嘱相关内容的撤回。</a:t>
            </a:r>
            <a:r>
              <a:rPr lang="zh-CN" altLang="zh-CN" sz="2000" b="1" dirty="0">
                <a:solidFill>
                  <a:srgbClr val="7030A0"/>
                </a:solidFill>
                <a:latin typeface="楷体" panose="02010609060101010101" pitchFamily="49" charset="-122"/>
                <a:ea typeface="楷体" panose="02010609060101010101" pitchFamily="49" charset="-122"/>
              </a:rPr>
              <a:t>立有数份遗嘱，内容相抵触的，以最后的遗嘱为准。</a:t>
            </a:r>
            <a:endParaRPr lang="en-US" altLang="zh-CN" sz="2000" b="1" dirty="0">
              <a:solidFill>
                <a:srgbClr val="7030A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继承编</a:t>
            </a:r>
            <a:endParaRPr lang="zh-CN" altLang="en-US" sz="3000" b="1" dirty="0">
              <a:latin typeface="微软雅黑" pitchFamily="34" charset="-122"/>
              <a:ea typeface="微软雅黑" pitchFamily="34" charset="-122"/>
            </a:endParaRPr>
          </a:p>
        </p:txBody>
      </p:sp>
      <p:sp>
        <p:nvSpPr>
          <p:cNvPr id="5" name="矩形 4"/>
          <p:cNvSpPr/>
          <p:nvPr/>
        </p:nvSpPr>
        <p:spPr>
          <a:xfrm>
            <a:off x="395536" y="987574"/>
            <a:ext cx="8280920" cy="3762568"/>
          </a:xfrm>
          <a:prstGeom prst="rect">
            <a:avLst/>
          </a:prstGeom>
        </p:spPr>
        <p:txBody>
          <a:bodyPr wrap="square">
            <a:spAutoFit/>
          </a:bodyPr>
          <a:lstStyle/>
          <a:p>
            <a:pPr>
              <a:buFont typeface="Wingdings" panose="05000000000000000000" pitchFamily="2" charset="2"/>
              <a:buChar char="l"/>
            </a:pPr>
            <a:r>
              <a:rPr lang="zh-CN" altLang="en-US" sz="2200" b="1" dirty="0">
                <a:solidFill>
                  <a:srgbClr val="FF0000"/>
                </a:solidFill>
                <a:latin typeface="楷体" panose="02010609060101010101" pitchFamily="49" charset="-122"/>
                <a:ea typeface="楷体" panose="02010609060101010101" pitchFamily="49" charset="-122"/>
              </a:rPr>
              <a:t>遗产管理人制度（</a:t>
            </a:r>
            <a:r>
              <a:rPr lang="zh-CN" altLang="zh-CN" sz="2200" b="1" dirty="0">
                <a:solidFill>
                  <a:srgbClr val="FF0000"/>
                </a:solidFill>
                <a:latin typeface="楷体" panose="02010609060101010101" pitchFamily="49" charset="-122"/>
                <a:ea typeface="楷体" panose="02010609060101010101" pitchFamily="49" charset="-122"/>
              </a:rPr>
              <a:t>第一千一百四十五条</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第一千一百四十六条</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第一千一百四十八条</a:t>
            </a:r>
            <a:r>
              <a:rPr lang="zh-CN" altLang="en-US" sz="2200" b="1" dirty="0">
                <a:solidFill>
                  <a:srgbClr val="FF0000"/>
                </a:solidFill>
                <a:latin typeface="楷体" panose="02010609060101010101" pitchFamily="49" charset="-122"/>
                <a:ea typeface="楷体" panose="02010609060101010101" pitchFamily="49" charset="-122"/>
              </a:rPr>
              <a:t>、</a:t>
            </a:r>
            <a:r>
              <a:rPr lang="zh-CN" altLang="zh-CN" sz="2200" b="1" dirty="0">
                <a:solidFill>
                  <a:srgbClr val="FF0000"/>
                </a:solidFill>
                <a:latin typeface="楷体" panose="02010609060101010101" pitchFamily="49" charset="-122"/>
                <a:ea typeface="楷体" panose="02010609060101010101" pitchFamily="49" charset="-122"/>
              </a:rPr>
              <a:t>第一千一百四十九条</a:t>
            </a:r>
            <a:r>
              <a:rPr lang="zh-CN" altLang="en-US" sz="2200" b="1" dirty="0">
                <a:solidFill>
                  <a:srgbClr val="FF0000"/>
                </a:solidFill>
                <a:latin typeface="楷体" panose="02010609060101010101" pitchFamily="49" charset="-122"/>
                <a:ea typeface="楷体" panose="02010609060101010101" pitchFamily="49" charset="-122"/>
              </a:rPr>
              <a:t>）</a:t>
            </a:r>
            <a:r>
              <a:rPr lang="en-US" altLang="zh-CN" sz="2200" b="1" dirty="0">
                <a:solidFill>
                  <a:srgbClr val="FF0000"/>
                </a:solidFill>
                <a:latin typeface="楷体" panose="02010609060101010101" pitchFamily="49" charset="-122"/>
                <a:ea typeface="楷体" panose="02010609060101010101" pitchFamily="49" charset="-122"/>
              </a:rPr>
              <a:t>——</a:t>
            </a:r>
            <a:r>
              <a:rPr lang="zh-CN" altLang="en-US" sz="2200" b="1" dirty="0">
                <a:solidFill>
                  <a:srgbClr val="FF0000"/>
                </a:solidFill>
                <a:latin typeface="楷体" panose="02010609060101010101" pitchFamily="49" charset="-122"/>
                <a:ea typeface="楷体" panose="02010609060101010101" pitchFamily="49" charset="-122"/>
              </a:rPr>
              <a:t>确保遗产得到妥善管理、顺利分割</a:t>
            </a:r>
            <a:endParaRPr lang="en-US" altLang="zh-CN" sz="2200" b="1" dirty="0">
              <a:solidFill>
                <a:srgbClr val="FF0000"/>
              </a:solidFill>
              <a:latin typeface="楷体" panose="02010609060101010101" pitchFamily="49" charset="-122"/>
              <a:ea typeface="楷体" panose="02010609060101010101" pitchFamily="49" charset="-122"/>
            </a:endParaRPr>
          </a:p>
          <a:p>
            <a:pPr>
              <a:lnSpc>
                <a:spcPts val="2300"/>
              </a:lnSpc>
              <a:buFont typeface="Wingdings" panose="05000000000000000000" pitchFamily="2" charset="2"/>
              <a:buChar char="Ø"/>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继承开始后，</a:t>
            </a:r>
            <a:r>
              <a:rPr lang="zh-CN" altLang="zh-CN" b="1" dirty="0">
                <a:solidFill>
                  <a:srgbClr val="7030A0"/>
                </a:solidFill>
                <a:latin typeface="楷体" panose="02010609060101010101" pitchFamily="49" charset="-122"/>
                <a:ea typeface="楷体" panose="02010609060101010101" pitchFamily="49" charset="-122"/>
              </a:rPr>
              <a:t>遗嘱执行人为遗产管理人</a:t>
            </a:r>
            <a:r>
              <a:rPr lang="zh-CN" altLang="zh-CN" b="1" dirty="0">
                <a:latin typeface="楷体" panose="02010609060101010101" pitchFamily="49" charset="-122"/>
                <a:ea typeface="楷体" panose="02010609060101010101" pitchFamily="49" charset="-122"/>
              </a:rPr>
              <a:t>；没有遗嘱执行人的，继承人应当</a:t>
            </a:r>
            <a:r>
              <a:rPr lang="zh-CN" altLang="zh-CN" b="1" dirty="0">
                <a:solidFill>
                  <a:srgbClr val="7030A0"/>
                </a:solidFill>
                <a:latin typeface="楷体" panose="02010609060101010101" pitchFamily="49" charset="-122"/>
                <a:ea typeface="楷体" panose="02010609060101010101" pitchFamily="49" charset="-122"/>
              </a:rPr>
              <a:t>及时推选</a:t>
            </a:r>
            <a:r>
              <a:rPr lang="zh-CN" altLang="zh-CN" b="1" dirty="0">
                <a:latin typeface="楷体" panose="02010609060101010101" pitchFamily="49" charset="-122"/>
                <a:ea typeface="楷体" panose="02010609060101010101" pitchFamily="49" charset="-122"/>
              </a:rPr>
              <a:t>遗产管理人；继承人</a:t>
            </a:r>
            <a:r>
              <a:rPr lang="zh-CN" altLang="zh-CN" b="1" dirty="0">
                <a:solidFill>
                  <a:srgbClr val="7030A0"/>
                </a:solidFill>
                <a:latin typeface="楷体" panose="02010609060101010101" pitchFamily="49" charset="-122"/>
                <a:ea typeface="楷体" panose="02010609060101010101" pitchFamily="49" charset="-122"/>
              </a:rPr>
              <a:t>未推选的，由继承人共同担任遗产管理人</a:t>
            </a:r>
            <a:r>
              <a:rPr lang="zh-CN" altLang="zh-CN" b="1" dirty="0">
                <a:latin typeface="楷体" panose="02010609060101010101" pitchFamily="49" charset="-122"/>
                <a:ea typeface="楷体" panose="02010609060101010101" pitchFamily="49" charset="-122"/>
              </a:rPr>
              <a:t>；没有继承人或者继承人均放弃继承的，由被继承人生前住所地的</a:t>
            </a:r>
            <a:r>
              <a:rPr lang="zh-CN" altLang="zh-CN" b="1" dirty="0">
                <a:solidFill>
                  <a:srgbClr val="7030A0"/>
                </a:solidFill>
                <a:latin typeface="楷体" panose="02010609060101010101" pitchFamily="49" charset="-122"/>
                <a:ea typeface="楷体" panose="02010609060101010101" pitchFamily="49" charset="-122"/>
              </a:rPr>
              <a:t>民政部门或者村民委员会</a:t>
            </a:r>
            <a:r>
              <a:rPr lang="zh-CN" altLang="zh-CN" b="1" dirty="0">
                <a:latin typeface="楷体" panose="02010609060101010101" pitchFamily="49" charset="-122"/>
                <a:ea typeface="楷体" panose="02010609060101010101" pitchFamily="49" charset="-122"/>
              </a:rPr>
              <a:t>担任遗产管理人。</a:t>
            </a:r>
            <a:endParaRPr lang="en-US" altLang="zh-CN" b="1" dirty="0">
              <a:latin typeface="楷体" panose="02010609060101010101" pitchFamily="49" charset="-122"/>
              <a:ea typeface="楷体" panose="02010609060101010101" pitchFamily="49" charset="-122"/>
            </a:endParaRPr>
          </a:p>
          <a:p>
            <a:pPr>
              <a:lnSpc>
                <a:spcPts val="23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  对</a:t>
            </a:r>
            <a:r>
              <a:rPr lang="zh-CN" altLang="zh-CN" b="1" dirty="0">
                <a:solidFill>
                  <a:srgbClr val="7030A0"/>
                </a:solidFill>
                <a:latin typeface="楷体" panose="02010609060101010101" pitchFamily="49" charset="-122"/>
                <a:ea typeface="楷体" panose="02010609060101010101" pitchFamily="49" charset="-122"/>
              </a:rPr>
              <a:t>遗产管理人的确定有争议</a:t>
            </a:r>
            <a:r>
              <a:rPr lang="zh-CN" altLang="zh-CN" b="1" dirty="0">
                <a:latin typeface="楷体" panose="02010609060101010101" pitchFamily="49" charset="-122"/>
                <a:ea typeface="楷体" panose="02010609060101010101" pitchFamily="49" charset="-122"/>
              </a:rPr>
              <a:t>的，利害关系人可以向人民法院申请指定遗产管理人。</a:t>
            </a:r>
            <a:endParaRPr lang="zh-CN" altLang="zh-CN" b="1" dirty="0">
              <a:latin typeface="楷体" panose="02010609060101010101" pitchFamily="49" charset="-122"/>
              <a:ea typeface="楷体" panose="02010609060101010101" pitchFamily="49" charset="-122"/>
            </a:endParaRPr>
          </a:p>
          <a:p>
            <a:pPr>
              <a:lnSpc>
                <a:spcPts val="23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  遗产管理人</a:t>
            </a:r>
            <a:r>
              <a:rPr lang="zh-CN" altLang="zh-CN" b="1" dirty="0">
                <a:solidFill>
                  <a:srgbClr val="7030A0"/>
                </a:solidFill>
                <a:latin typeface="楷体" panose="02010609060101010101" pitchFamily="49" charset="-122"/>
                <a:ea typeface="楷体" panose="02010609060101010101" pitchFamily="49" charset="-122"/>
              </a:rPr>
              <a:t>应当依法履行职责</a:t>
            </a:r>
            <a:r>
              <a:rPr lang="zh-CN" altLang="zh-CN" b="1" dirty="0">
                <a:latin typeface="楷体" panose="02010609060101010101" pitchFamily="49" charset="-122"/>
                <a:ea typeface="楷体" panose="02010609060101010101" pitchFamily="49" charset="-122"/>
              </a:rPr>
              <a:t>，因故意或者重大过失造成继承人、受遗赠人、债权人损害的，应当承担民事责任。</a:t>
            </a:r>
            <a:endParaRPr lang="zh-CN" altLang="zh-CN" b="1" dirty="0">
              <a:latin typeface="楷体" panose="02010609060101010101" pitchFamily="49" charset="-122"/>
              <a:ea typeface="楷体" panose="02010609060101010101" pitchFamily="49" charset="-122"/>
            </a:endParaRPr>
          </a:p>
          <a:p>
            <a:pPr>
              <a:lnSpc>
                <a:spcPts val="23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  遗产管理人</a:t>
            </a:r>
            <a:r>
              <a:rPr lang="zh-CN" altLang="zh-CN" b="1" dirty="0">
                <a:solidFill>
                  <a:srgbClr val="7030A0"/>
                </a:solidFill>
                <a:latin typeface="楷体" panose="02010609060101010101" pitchFamily="49" charset="-122"/>
                <a:ea typeface="楷体" panose="02010609060101010101" pitchFamily="49" charset="-122"/>
              </a:rPr>
              <a:t>可以依照法律规定或者按照约定获得报酬</a:t>
            </a:r>
            <a:r>
              <a:rPr lang="zh-CN" altLang="zh-CN" b="1" dirty="0">
                <a:latin typeface="楷体" panose="02010609060101010101" pitchFamily="49" charset="-122"/>
                <a:ea typeface="楷体" panose="02010609060101010101" pitchFamily="49" charset="-122"/>
              </a:rPr>
              <a:t>。</a:t>
            </a:r>
            <a:endParaRPr lang="zh-CN" altLang="en-US" b="1" dirty="0">
              <a:latin typeface="楷体" panose="02010609060101010101" pitchFamily="49" charset="-122"/>
              <a:ea typeface="楷体" panose="02010609060101010101" pitchFamily="49" charset="-122"/>
            </a:endParaRPr>
          </a:p>
        </p:txBody>
      </p:sp>
    </p:spTree>
    <p:custDataLst>
      <p:tags r:id="rId1"/>
    </p:custData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侵权责任编</a:t>
            </a:r>
            <a:endParaRPr lang="zh-CN" altLang="en-US" sz="3000" b="1" dirty="0">
              <a:latin typeface="微软雅黑" pitchFamily="34" charset="-122"/>
              <a:ea typeface="微软雅黑" pitchFamily="34" charset="-122"/>
            </a:endParaRPr>
          </a:p>
        </p:txBody>
      </p:sp>
      <p:graphicFrame>
        <p:nvGraphicFramePr>
          <p:cNvPr id="5" name="图示 4"/>
          <p:cNvGraphicFramePr/>
          <p:nvPr/>
        </p:nvGraphicFramePr>
        <p:xfrm>
          <a:off x="251520" y="1203598"/>
          <a:ext cx="856895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14" name="TextBox 13"/>
          <p:cNvSpPr txBox="true"/>
          <p:nvPr/>
        </p:nvSpPr>
        <p:spPr>
          <a:xfrm>
            <a:off x="539552" y="339502"/>
            <a:ext cx="6336704" cy="584775"/>
          </a:xfrm>
          <a:prstGeom prst="rect">
            <a:avLst/>
          </a:prstGeom>
          <a:noFill/>
        </p:spPr>
        <p:txBody>
          <a:bodyPr wrap="square" rtlCol="0">
            <a:spAutoFit/>
          </a:bodyPr>
          <a:lstStyle/>
          <a:p>
            <a:r>
              <a:rPr lang="zh-CN" altLang="en-US" sz="3200" b="1" dirty="0"/>
              <a:t>中国近代民法典的演变历程</a:t>
            </a:r>
            <a:endParaRPr lang="zh-CN" altLang="en-US" sz="3200" b="1" dirty="0"/>
          </a:p>
        </p:txBody>
      </p:sp>
      <p:graphicFrame>
        <p:nvGraphicFramePr>
          <p:cNvPr id="8" name="图示 7"/>
          <p:cNvGraphicFramePr/>
          <p:nvPr/>
        </p:nvGraphicFramePr>
        <p:xfrm>
          <a:off x="755576" y="1059582"/>
          <a:ext cx="763284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圆角矩形标注 11"/>
          <p:cNvSpPr/>
          <p:nvPr/>
        </p:nvSpPr>
        <p:spPr>
          <a:xfrm>
            <a:off x="395536" y="1995686"/>
            <a:ext cx="2304256" cy="2736304"/>
          </a:xfrm>
          <a:prstGeom prst="wedgeRoundRectCallout">
            <a:avLst>
              <a:gd name="adj1" fmla="val -3703"/>
              <a:gd name="adj2" fmla="val -580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latin typeface="楷体" panose="02010609060101010101" pitchFamily="49" charset="-122"/>
                <a:ea typeface="楷体" panose="02010609060101010101" pitchFamily="49" charset="-122"/>
              </a:rPr>
              <a:t>大清民律草案是中国近代史上第一次民法编纂。其始议于光绪二十八年（</a:t>
            </a:r>
            <a:r>
              <a:rPr lang="en-US" altLang="zh-CN" sz="1600" b="1" dirty="0">
                <a:solidFill>
                  <a:schemeClr val="tx1"/>
                </a:solidFill>
                <a:latin typeface="楷体" panose="02010609060101010101" pitchFamily="49" charset="-122"/>
                <a:ea typeface="楷体" panose="02010609060101010101" pitchFamily="49" charset="-122"/>
              </a:rPr>
              <a:t>1902</a:t>
            </a:r>
            <a:r>
              <a:rPr lang="zh-CN" altLang="en-US" sz="1600" b="1" dirty="0">
                <a:solidFill>
                  <a:schemeClr val="tx1"/>
                </a:solidFill>
                <a:latin typeface="楷体" panose="02010609060101010101" pitchFamily="49" charset="-122"/>
                <a:ea typeface="楷体" panose="02010609060101010101" pitchFamily="49" charset="-122"/>
              </a:rPr>
              <a:t>年），聘日本法学士松冈义正为顾问。共分总则、债权、物权、亲属、继承五编，</a:t>
            </a:r>
            <a:r>
              <a:rPr lang="en-US" altLang="zh-CN" sz="1600" b="1" dirty="0">
                <a:solidFill>
                  <a:schemeClr val="tx1"/>
                </a:solidFill>
                <a:latin typeface="楷体" panose="02010609060101010101" pitchFamily="49" charset="-122"/>
                <a:ea typeface="楷体" panose="02010609060101010101" pitchFamily="49" charset="-122"/>
              </a:rPr>
              <a:t>1569</a:t>
            </a:r>
            <a:r>
              <a:rPr lang="zh-CN" altLang="en-US" sz="1600" b="1" dirty="0">
                <a:solidFill>
                  <a:schemeClr val="tx1"/>
                </a:solidFill>
                <a:latin typeface="楷体" panose="02010609060101010101" pitchFamily="49" charset="-122"/>
                <a:ea typeface="楷体" panose="02010609060101010101" pitchFamily="49" charset="-122"/>
              </a:rPr>
              <a:t>条。</a:t>
            </a:r>
            <a:r>
              <a:rPr lang="en-US" altLang="zh-CN" sz="1600" b="1" dirty="0">
                <a:solidFill>
                  <a:schemeClr val="tx1"/>
                </a:solidFill>
                <a:latin typeface="楷体" panose="02010609060101010101" pitchFamily="49" charset="-122"/>
                <a:ea typeface="楷体" panose="02010609060101010101" pitchFamily="49" charset="-122"/>
              </a:rPr>
              <a:t>1911</a:t>
            </a:r>
            <a:r>
              <a:rPr lang="zh-CN" altLang="en-US" sz="1600" b="1" dirty="0">
                <a:solidFill>
                  <a:schemeClr val="tx1"/>
                </a:solidFill>
                <a:latin typeface="楷体" panose="02010609060101010101" pitchFamily="49" charset="-122"/>
                <a:ea typeface="楷体" panose="02010609060101010101" pitchFamily="49" charset="-122"/>
              </a:rPr>
              <a:t>年完成后仅两个月爆发辛亥革命，该法并未实施。</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13" name="圆角矩形标注 12"/>
          <p:cNvSpPr/>
          <p:nvPr/>
        </p:nvSpPr>
        <p:spPr>
          <a:xfrm>
            <a:off x="3275366" y="2067694"/>
            <a:ext cx="2664296" cy="2664296"/>
          </a:xfrm>
          <a:prstGeom prst="wedgeRoundRectCallout">
            <a:avLst>
              <a:gd name="adj1" fmla="val -20601"/>
              <a:gd name="adj2" fmla="val -6115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楷体" panose="02010609060101010101" pitchFamily="49" charset="-122"/>
                <a:ea typeface="楷体" panose="02010609060101010101" pitchFamily="49" charset="-122"/>
              </a:rPr>
              <a:t>中华民国民法典是中国历史上第一部颁布实施的民法典，是原国民党政权的六法之一。</a:t>
            </a:r>
            <a:r>
              <a:rPr lang="en-US" altLang="zh-CN" b="1" dirty="0">
                <a:solidFill>
                  <a:schemeClr val="tx1"/>
                </a:solidFill>
                <a:latin typeface="楷体" panose="02010609060101010101" pitchFamily="49" charset="-122"/>
                <a:ea typeface="楷体" panose="02010609060101010101" pitchFamily="49" charset="-122"/>
              </a:rPr>
              <a:t>1929</a:t>
            </a:r>
            <a:r>
              <a:rPr lang="zh-CN" altLang="en-US" b="1" dirty="0">
                <a:solidFill>
                  <a:schemeClr val="tx1"/>
                </a:solidFill>
                <a:latin typeface="楷体" panose="02010609060101010101" pitchFamily="49" charset="-122"/>
                <a:ea typeface="楷体" panose="02010609060101010101" pitchFamily="49" charset="-122"/>
              </a:rPr>
              <a:t>年立法院成立民法起草委员会，开始起草</a:t>
            </a:r>
            <a:r>
              <a:rPr lang="en-US" altLang="zh-CN" b="1" dirty="0">
                <a:solidFill>
                  <a:schemeClr val="tx1"/>
                </a:solidFill>
                <a:latin typeface="楷体" panose="02010609060101010101" pitchFamily="49" charset="-122"/>
                <a:ea typeface="楷体" panose="02010609060101010101" pitchFamily="49" charset="-122"/>
              </a:rPr>
              <a:t>《</a:t>
            </a:r>
            <a:r>
              <a:rPr lang="zh-CN" altLang="en-US" b="1" dirty="0">
                <a:solidFill>
                  <a:schemeClr val="tx1"/>
                </a:solidFill>
                <a:latin typeface="楷体" panose="02010609060101010101" pitchFamily="49" charset="-122"/>
                <a:ea typeface="楷体" panose="02010609060101010101" pitchFamily="49" charset="-122"/>
              </a:rPr>
              <a:t>中华民国民法典</a:t>
            </a:r>
            <a:r>
              <a:rPr lang="en-US" altLang="zh-CN" b="1" dirty="0">
                <a:solidFill>
                  <a:schemeClr val="tx1"/>
                </a:solidFill>
                <a:latin typeface="楷体" panose="02010609060101010101" pitchFamily="49" charset="-122"/>
                <a:ea typeface="楷体" panose="02010609060101010101" pitchFamily="49" charset="-122"/>
              </a:rPr>
              <a:t>》</a:t>
            </a:r>
            <a:r>
              <a:rPr lang="zh-CN" altLang="en-US" b="1" dirty="0">
                <a:solidFill>
                  <a:schemeClr val="tx1"/>
                </a:solidFill>
                <a:latin typeface="楷体" panose="02010609060101010101" pitchFamily="49" charset="-122"/>
                <a:ea typeface="楷体" panose="02010609060101010101" pitchFamily="49" charset="-122"/>
              </a:rPr>
              <a:t>。当年</a:t>
            </a:r>
            <a:r>
              <a:rPr lang="en-US" altLang="zh-CN" b="1" dirty="0">
                <a:solidFill>
                  <a:schemeClr val="tx1"/>
                </a:solidFill>
                <a:latin typeface="楷体" panose="02010609060101010101" pitchFamily="49" charset="-122"/>
                <a:ea typeface="楷体" panose="02010609060101010101" pitchFamily="49" charset="-122"/>
              </a:rPr>
              <a:t>10</a:t>
            </a:r>
            <a:r>
              <a:rPr lang="zh-CN" altLang="en-US" b="1" dirty="0">
                <a:solidFill>
                  <a:schemeClr val="tx1"/>
                </a:solidFill>
                <a:latin typeface="楷体" panose="02010609060101010101" pitchFamily="49" charset="-122"/>
                <a:ea typeface="楷体" panose="02010609060101010101" pitchFamily="49" charset="-122"/>
              </a:rPr>
              <a:t>月</a:t>
            </a:r>
            <a:r>
              <a:rPr lang="en-US" altLang="zh-CN" b="1" dirty="0">
                <a:solidFill>
                  <a:schemeClr val="tx1"/>
                </a:solidFill>
                <a:latin typeface="楷体" panose="02010609060101010101" pitchFamily="49" charset="-122"/>
                <a:ea typeface="楷体" panose="02010609060101010101" pitchFamily="49" charset="-122"/>
              </a:rPr>
              <a:t>10</a:t>
            </a:r>
            <a:r>
              <a:rPr lang="zh-CN" altLang="en-US" b="1" dirty="0">
                <a:solidFill>
                  <a:schemeClr val="tx1"/>
                </a:solidFill>
                <a:latin typeface="楷体" panose="02010609060101010101" pitchFamily="49" charset="-122"/>
                <a:ea typeface="楷体" panose="02010609060101010101" pitchFamily="49" charset="-122"/>
              </a:rPr>
              <a:t>日生效实施。</a:t>
            </a:r>
            <a:endParaRPr lang="zh-CN" altLang="en-US" b="1" dirty="0">
              <a:solidFill>
                <a:schemeClr val="tx1"/>
              </a:solidFill>
              <a:latin typeface="楷体" panose="02010609060101010101" pitchFamily="49" charset="-122"/>
              <a:ea typeface="楷体" panose="02010609060101010101" pitchFamily="49" charset="-122"/>
            </a:endParaRPr>
          </a:p>
        </p:txBody>
      </p:sp>
      <p:sp>
        <p:nvSpPr>
          <p:cNvPr id="16" name="圆角矩形标注 15"/>
          <p:cNvSpPr/>
          <p:nvPr/>
        </p:nvSpPr>
        <p:spPr>
          <a:xfrm>
            <a:off x="6525102" y="1959682"/>
            <a:ext cx="2232248" cy="2880320"/>
          </a:xfrm>
          <a:prstGeom prst="wedgeRoundRectCallout">
            <a:avLst>
              <a:gd name="adj1" fmla="val -35189"/>
              <a:gd name="adj2" fmla="val -584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楷体" panose="02010609060101010101" pitchFamily="49" charset="-122"/>
                <a:ea typeface="楷体" panose="02010609060101010101" pitchFamily="49" charset="-122"/>
              </a:rPr>
              <a:t>中华人民共和国成立后，中国共产党发布了文告，废止了包括民法典在内的国民党</a:t>
            </a:r>
            <a:r>
              <a:rPr lang="en-US" altLang="zh-CN" b="1" dirty="0">
                <a:solidFill>
                  <a:schemeClr val="tx1"/>
                </a:solidFill>
                <a:latin typeface="楷体" panose="02010609060101010101" pitchFamily="49" charset="-122"/>
                <a:ea typeface="楷体" panose="02010609060101010101" pitchFamily="49" charset="-122"/>
              </a:rPr>
              <a:t>《</a:t>
            </a:r>
            <a:r>
              <a:rPr lang="zh-CN" altLang="en-US" b="1" dirty="0">
                <a:solidFill>
                  <a:schemeClr val="tx1"/>
                </a:solidFill>
                <a:latin typeface="楷体" panose="02010609060101010101" pitchFamily="49" charset="-122"/>
                <a:ea typeface="楷体" panose="02010609060101010101" pitchFamily="49" charset="-122"/>
              </a:rPr>
              <a:t>六法全书</a:t>
            </a:r>
            <a:r>
              <a:rPr lang="en-US" altLang="zh-CN" b="1" dirty="0">
                <a:solidFill>
                  <a:schemeClr val="tx1"/>
                </a:solidFill>
                <a:latin typeface="楷体" panose="02010609060101010101" pitchFamily="49" charset="-122"/>
                <a:ea typeface="楷体" panose="02010609060101010101" pitchFamily="49" charset="-122"/>
              </a:rPr>
              <a:t>》</a:t>
            </a:r>
            <a:r>
              <a:rPr lang="zh-CN" altLang="en-US" b="1" dirty="0">
                <a:solidFill>
                  <a:schemeClr val="tx1"/>
                </a:solidFill>
                <a:latin typeface="楷体" panose="02010609060101010101" pitchFamily="49" charset="-122"/>
                <a:ea typeface="楷体" panose="02010609060101010101" pitchFamily="49" charset="-122"/>
              </a:rPr>
              <a:t>。</a:t>
            </a:r>
            <a:endParaRPr lang="zh-CN" altLang="en-US" b="1" dirty="0">
              <a:solidFill>
                <a:schemeClr val="tx1"/>
              </a:solidFill>
              <a:latin typeface="楷体" panose="02010609060101010101" pitchFamily="49" charset="-122"/>
              <a:ea typeface="楷体" panose="02010609060101010101" pitchFamily="49" charset="-122"/>
            </a:endParaRPr>
          </a:p>
        </p:txBody>
      </p:sp>
    </p:spTree>
    <p:custDataLst>
      <p:tags r:id="rId7"/>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true"/>
      <p:bldP spid="13" grpId="0" animBg="true"/>
      <p:bldP spid="16" grpId="0" animBg="tru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侵权责任编</a:t>
            </a:r>
            <a:endParaRPr lang="zh-CN" altLang="en-US" sz="3000" b="1" dirty="0">
              <a:latin typeface="微软雅黑" pitchFamily="34" charset="-122"/>
              <a:ea typeface="微软雅黑" pitchFamily="34" charset="-122"/>
            </a:endParaRPr>
          </a:p>
        </p:txBody>
      </p:sp>
      <p:sp>
        <p:nvSpPr>
          <p:cNvPr id="5" name="TextBox 4"/>
          <p:cNvSpPr txBox="true"/>
          <p:nvPr/>
        </p:nvSpPr>
        <p:spPr>
          <a:xfrm>
            <a:off x="539552" y="987574"/>
            <a:ext cx="8064896" cy="3231654"/>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侵权责任（</a:t>
            </a:r>
            <a:r>
              <a:rPr lang="zh-CN" altLang="zh-CN" sz="2300" b="1" dirty="0">
                <a:solidFill>
                  <a:srgbClr val="FF0000"/>
                </a:solidFill>
                <a:latin typeface="楷体" panose="02010609060101010101" pitchFamily="49" charset="-122"/>
                <a:ea typeface="楷体" panose="02010609060101010101" pitchFamily="49" charset="-122"/>
              </a:rPr>
              <a:t>第一千一百六十五条</a:t>
            </a:r>
            <a:r>
              <a:rPr lang="zh-CN" altLang="en-US" sz="2300" b="1" dirty="0">
                <a:solidFill>
                  <a:srgbClr val="FF0000"/>
                </a:solidFill>
                <a:latin typeface="楷体" panose="02010609060101010101" pitchFamily="49" charset="-122"/>
                <a:ea typeface="楷体" panose="02010609060101010101" pitchFamily="49" charset="-122"/>
              </a:rPr>
              <a:t>、</a:t>
            </a:r>
            <a:r>
              <a:rPr lang="zh-CN" altLang="zh-CN" sz="2300" b="1" dirty="0">
                <a:solidFill>
                  <a:srgbClr val="FF0000"/>
                </a:solidFill>
                <a:latin typeface="楷体" panose="02010609060101010101" pitchFamily="49" charset="-122"/>
                <a:ea typeface="楷体" panose="02010609060101010101" pitchFamily="49" charset="-122"/>
              </a:rPr>
              <a:t>第一千一百六十六条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谁来承担</a:t>
            </a:r>
            <a:endParaRPr lang="en-US" altLang="zh-CN" sz="2300" b="1" dirty="0">
              <a:solidFill>
                <a:srgbClr val="FF0000"/>
              </a:solidFill>
              <a:latin typeface="楷体" panose="02010609060101010101" pitchFamily="49" charset="-122"/>
              <a:ea typeface="楷体" panose="02010609060101010101" pitchFamily="49" charset="-122"/>
            </a:endParaRPr>
          </a:p>
          <a:p>
            <a:pPr>
              <a:lnSpc>
                <a:spcPct val="1500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  行为人</a:t>
            </a:r>
            <a:r>
              <a:rPr lang="zh-CN" altLang="zh-CN" b="1" dirty="0">
                <a:solidFill>
                  <a:srgbClr val="7030A0"/>
                </a:solidFill>
                <a:latin typeface="楷体" panose="02010609060101010101" pitchFamily="49" charset="-122"/>
                <a:ea typeface="楷体" panose="02010609060101010101" pitchFamily="49" charset="-122"/>
              </a:rPr>
              <a:t>因过错侵害他人民事权益造成损害的</a:t>
            </a:r>
            <a:r>
              <a:rPr lang="zh-CN" altLang="zh-CN" b="1" dirty="0">
                <a:latin typeface="楷体" panose="02010609060101010101" pitchFamily="49" charset="-122"/>
                <a:ea typeface="楷体" panose="02010609060101010101" pitchFamily="49" charset="-122"/>
              </a:rPr>
              <a:t>，应当承担侵权责任。</a:t>
            </a:r>
            <a:endParaRPr lang="zh-CN" altLang="zh-CN" b="1" dirty="0">
              <a:latin typeface="楷体" panose="02010609060101010101" pitchFamily="49" charset="-122"/>
              <a:ea typeface="楷体" panose="02010609060101010101" pitchFamily="49" charset="-122"/>
            </a:endParaRPr>
          </a:p>
          <a:p>
            <a:pPr>
              <a:lnSpc>
                <a:spcPct val="150000"/>
              </a:lnSpc>
              <a:buFont typeface="Wingdings" panose="05000000000000000000" pitchFamily="2" charset="2"/>
              <a:buChar char="Ø"/>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依照法律规定</a:t>
            </a:r>
            <a:r>
              <a:rPr lang="zh-CN" altLang="zh-CN" b="1" dirty="0">
                <a:solidFill>
                  <a:srgbClr val="7030A0"/>
                </a:solidFill>
                <a:latin typeface="楷体" panose="02010609060101010101" pitchFamily="49" charset="-122"/>
                <a:ea typeface="楷体" panose="02010609060101010101" pitchFamily="49" charset="-122"/>
              </a:rPr>
              <a:t>推定行为人有过错</a:t>
            </a:r>
            <a:r>
              <a:rPr lang="zh-CN" altLang="zh-CN" b="1" dirty="0">
                <a:latin typeface="楷体" panose="02010609060101010101" pitchFamily="49" charset="-122"/>
                <a:ea typeface="楷体" panose="02010609060101010101" pitchFamily="49" charset="-122"/>
              </a:rPr>
              <a:t>，</a:t>
            </a:r>
            <a:r>
              <a:rPr lang="zh-CN" altLang="zh-CN" b="1" dirty="0">
                <a:solidFill>
                  <a:srgbClr val="7030A0"/>
                </a:solidFill>
                <a:latin typeface="楷体" panose="02010609060101010101" pitchFamily="49" charset="-122"/>
                <a:ea typeface="楷体" panose="02010609060101010101" pitchFamily="49" charset="-122"/>
              </a:rPr>
              <a:t>其不能证明自己没有过错的</a:t>
            </a:r>
            <a:r>
              <a:rPr lang="zh-CN" altLang="zh-CN" b="1" dirty="0">
                <a:latin typeface="楷体" panose="02010609060101010101" pitchFamily="49" charset="-122"/>
                <a:ea typeface="楷体" panose="02010609060101010101" pitchFamily="49" charset="-122"/>
              </a:rPr>
              <a:t>，应当承担侵权责任。</a:t>
            </a:r>
            <a:endParaRPr lang="zh-CN" altLang="zh-CN" b="1" dirty="0">
              <a:latin typeface="楷体" panose="02010609060101010101" pitchFamily="49" charset="-122"/>
              <a:ea typeface="楷体" panose="02010609060101010101" pitchFamily="49" charset="-122"/>
            </a:endParaRPr>
          </a:p>
          <a:p>
            <a:pPr>
              <a:lnSpc>
                <a:spcPct val="150000"/>
              </a:lnSpc>
              <a:buFont typeface="Wingdings" panose="05000000000000000000" pitchFamily="2" charset="2"/>
              <a:buChar char="Ø"/>
            </a:pPr>
            <a:r>
              <a:rPr lang="zh-CN" altLang="zh-CN" b="1" dirty="0">
                <a:latin typeface="楷体" panose="02010609060101010101" pitchFamily="49" charset="-122"/>
                <a:ea typeface="楷体" panose="02010609060101010101" pitchFamily="49" charset="-122"/>
              </a:rPr>
              <a:t>  行为人造成他人民事权益损害，</a:t>
            </a:r>
            <a:r>
              <a:rPr lang="zh-CN" altLang="zh-CN" b="1" dirty="0">
                <a:solidFill>
                  <a:srgbClr val="7030A0"/>
                </a:solidFill>
                <a:latin typeface="楷体" panose="02010609060101010101" pitchFamily="49" charset="-122"/>
                <a:ea typeface="楷体" panose="02010609060101010101" pitchFamily="49" charset="-122"/>
              </a:rPr>
              <a:t>不论行为人有无过错，法律规定应当承担侵权责任的，依照其规定。</a:t>
            </a:r>
            <a:endParaRPr lang="zh-CN" altLang="en-US" b="1" dirty="0">
              <a:solidFill>
                <a:srgbClr val="7030A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侵权责任编</a:t>
            </a:r>
            <a:endParaRPr lang="zh-CN" altLang="en-US" sz="3000" b="1" dirty="0">
              <a:latin typeface="微软雅黑" pitchFamily="34" charset="-122"/>
              <a:ea typeface="微软雅黑" pitchFamily="34" charset="-122"/>
            </a:endParaRPr>
          </a:p>
        </p:txBody>
      </p:sp>
      <p:sp>
        <p:nvSpPr>
          <p:cNvPr id="5" name="TextBox 4"/>
          <p:cNvSpPr txBox="true"/>
          <p:nvPr/>
        </p:nvSpPr>
        <p:spPr>
          <a:xfrm>
            <a:off x="611560" y="1059582"/>
            <a:ext cx="7992888" cy="3170099"/>
          </a:xfrm>
          <a:prstGeom prst="rect">
            <a:avLst/>
          </a:prstGeom>
          <a:noFill/>
        </p:spPr>
        <p:txBody>
          <a:bodyPr wrap="square" rtlCol="0">
            <a:spAutoFit/>
          </a:bodyPr>
          <a:lstStyle/>
          <a:p>
            <a:pPr>
              <a:buFont typeface="Wingdings" panose="05000000000000000000" pitchFamily="2" charset="2"/>
              <a:buChar char="l"/>
            </a:pPr>
            <a:r>
              <a:rPr lang="zh-CN" altLang="en-US" sz="2500" b="1" dirty="0">
                <a:solidFill>
                  <a:srgbClr val="FF0000"/>
                </a:solidFill>
                <a:latin typeface="楷体" panose="02010609060101010101" pitchFamily="49" charset="-122"/>
                <a:ea typeface="楷体" panose="02010609060101010101" pitchFamily="49" charset="-122"/>
              </a:rPr>
              <a:t>自甘风险（</a:t>
            </a:r>
            <a:r>
              <a:rPr lang="zh-CN" altLang="zh-CN" sz="2500" b="1" dirty="0">
                <a:solidFill>
                  <a:srgbClr val="FF0000"/>
                </a:solidFill>
                <a:latin typeface="楷体" panose="02010609060101010101" pitchFamily="49" charset="-122"/>
                <a:ea typeface="楷体" panose="02010609060101010101" pitchFamily="49" charset="-122"/>
              </a:rPr>
              <a:t>第一千一百七十六条</a:t>
            </a:r>
            <a:r>
              <a:rPr lang="zh-CN" altLang="en-US" sz="2500" b="1" dirty="0">
                <a:solidFill>
                  <a:srgbClr val="FF0000"/>
                </a:solidFill>
                <a:latin typeface="楷体" panose="02010609060101010101" pitchFamily="49" charset="-122"/>
                <a:ea typeface="楷体" panose="02010609060101010101" pitchFamily="49" charset="-122"/>
              </a:rPr>
              <a:t>）</a:t>
            </a:r>
            <a:r>
              <a:rPr lang="en-US" altLang="zh-CN" sz="2500" b="1" dirty="0">
                <a:solidFill>
                  <a:srgbClr val="FF0000"/>
                </a:solidFill>
                <a:latin typeface="楷体" panose="02010609060101010101" pitchFamily="49" charset="-122"/>
                <a:ea typeface="楷体" panose="02010609060101010101" pitchFamily="49" charset="-122"/>
              </a:rPr>
              <a:t>——</a:t>
            </a:r>
            <a:r>
              <a:rPr lang="zh-CN" altLang="en-US" sz="2500" b="1" dirty="0">
                <a:solidFill>
                  <a:srgbClr val="FF0000"/>
                </a:solidFill>
                <a:latin typeface="楷体" panose="02010609060101010101" pitchFamily="49" charset="-122"/>
                <a:ea typeface="楷体" panose="02010609060101010101" pitchFamily="49" charset="-122"/>
              </a:rPr>
              <a:t>明确文体活动中的责任分担</a:t>
            </a:r>
            <a:endParaRPr lang="en-US" altLang="zh-CN" sz="2500" b="1" dirty="0">
              <a:solidFill>
                <a:srgbClr val="FF0000"/>
              </a:solidFill>
              <a:latin typeface="楷体" panose="02010609060101010101" pitchFamily="49" charset="-122"/>
              <a:ea typeface="楷体" panose="02010609060101010101" pitchFamily="49" charset="-122"/>
            </a:endParaRPr>
          </a:p>
          <a:p>
            <a:pPr>
              <a:lnSpc>
                <a:spcPct val="150000"/>
              </a:lnSpc>
            </a:pPr>
            <a:r>
              <a:rPr lang="en-US" altLang="zh-CN"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自愿参加具有一定风险的文体活动，因其他参加者的行为受到损害的，受害人不得请求其他参加者承担侵权责任；但是，其他参加者对损害的发生有故意或者重大过失的除外。</a:t>
            </a:r>
            <a:endParaRPr lang="zh-CN" altLang="zh-CN" sz="2000" b="1" dirty="0">
              <a:latin typeface="楷体" panose="02010609060101010101" pitchFamily="49" charset="-122"/>
              <a:ea typeface="楷体" panose="02010609060101010101" pitchFamily="49" charset="-122"/>
            </a:endParaRPr>
          </a:p>
          <a:p>
            <a:pPr>
              <a:lnSpc>
                <a:spcPct val="150000"/>
              </a:lnSpc>
            </a:pPr>
            <a:r>
              <a:rPr lang="en-US" altLang="zh-CN" sz="2000" b="1" dirty="0">
                <a:latin typeface="楷体" panose="02010609060101010101" pitchFamily="49" charset="-122"/>
                <a:ea typeface="楷体" panose="02010609060101010101" pitchFamily="49" charset="-122"/>
              </a:rPr>
              <a:t>    </a:t>
            </a:r>
            <a:r>
              <a:rPr lang="zh-CN" altLang="zh-CN" sz="2000" b="1" dirty="0">
                <a:solidFill>
                  <a:srgbClr val="7030A0"/>
                </a:solidFill>
                <a:latin typeface="楷体" panose="02010609060101010101" pitchFamily="49" charset="-122"/>
                <a:ea typeface="楷体" panose="02010609060101010101" pitchFamily="49" charset="-122"/>
              </a:rPr>
              <a:t>活动组织者的责任适用本法第一千一百九十八条至第一千二百零一条的规定。</a:t>
            </a:r>
            <a:endParaRPr lang="en-US" altLang="zh-CN" sz="2000" b="1" dirty="0">
              <a:solidFill>
                <a:srgbClr val="7030A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侵权责任编</a:t>
            </a:r>
            <a:endParaRPr lang="zh-CN" altLang="en-US" sz="3000" b="1" dirty="0">
              <a:latin typeface="微软雅黑" pitchFamily="34" charset="-122"/>
              <a:ea typeface="微软雅黑" pitchFamily="34" charset="-122"/>
            </a:endParaRPr>
          </a:p>
        </p:txBody>
      </p:sp>
      <p:sp>
        <p:nvSpPr>
          <p:cNvPr id="5" name="TextBox 4"/>
          <p:cNvSpPr txBox="true"/>
          <p:nvPr/>
        </p:nvSpPr>
        <p:spPr>
          <a:xfrm>
            <a:off x="395536" y="987574"/>
            <a:ext cx="8208912" cy="3592650"/>
          </a:xfrm>
          <a:prstGeom prst="rect">
            <a:avLst/>
          </a:prstGeom>
          <a:noFill/>
        </p:spPr>
        <p:txBody>
          <a:bodyPr wrap="square" rtlCol="0">
            <a:spAutoFit/>
          </a:bodyPr>
          <a:lstStyle/>
          <a:p>
            <a:pPr>
              <a:lnSpc>
                <a:spcPts val="2300"/>
              </a:lnSpc>
            </a:pPr>
            <a:r>
              <a:rPr lang="zh-CN" altLang="zh-CN" sz="1600" b="1" dirty="0">
                <a:latin typeface="楷体" panose="02010609060101010101" pitchFamily="49" charset="-122"/>
                <a:ea typeface="楷体" panose="02010609060101010101" pitchFamily="49" charset="-122"/>
              </a:rPr>
              <a:t>第一千一百九十八条  </a:t>
            </a:r>
            <a:r>
              <a:rPr lang="zh-CN" altLang="zh-CN" sz="1600" b="1" dirty="0">
                <a:solidFill>
                  <a:srgbClr val="7030A0"/>
                </a:solidFill>
                <a:latin typeface="楷体" panose="02010609060101010101" pitchFamily="49" charset="-122"/>
                <a:ea typeface="楷体" panose="02010609060101010101" pitchFamily="49" charset="-122"/>
              </a:rPr>
              <a:t>宾馆、商场、银行、车站、机场、体育场馆、娱乐场所等</a:t>
            </a:r>
            <a:r>
              <a:rPr lang="zh-CN" altLang="zh-CN" sz="1600" b="1" dirty="0">
                <a:latin typeface="楷体" panose="02010609060101010101" pitchFamily="49" charset="-122"/>
                <a:ea typeface="楷体" panose="02010609060101010101" pitchFamily="49" charset="-122"/>
              </a:rPr>
              <a:t>经营场所、公共场所的经营者、管理者或者群众性活动的组织者，未尽到安全保障义务，造成他人损害的，应当承担侵权责任。</a:t>
            </a:r>
            <a:endParaRPr lang="zh-CN" altLang="zh-CN" sz="1600" b="1" dirty="0">
              <a:latin typeface="楷体" panose="02010609060101010101" pitchFamily="49" charset="-122"/>
              <a:ea typeface="楷体" panose="02010609060101010101" pitchFamily="49" charset="-122"/>
            </a:endParaRPr>
          </a:p>
          <a:p>
            <a:pPr>
              <a:lnSpc>
                <a:spcPts val="2300"/>
              </a:lnSpc>
            </a:pPr>
            <a:r>
              <a:rPr lang="zh-CN" altLang="zh-CN" sz="1600" b="1" dirty="0">
                <a:latin typeface="楷体" panose="02010609060101010101" pitchFamily="49" charset="-122"/>
                <a:ea typeface="楷体" panose="02010609060101010101" pitchFamily="49" charset="-122"/>
              </a:rPr>
              <a:t>第一千一百九十九条  </a:t>
            </a:r>
            <a:r>
              <a:rPr lang="zh-CN" altLang="zh-CN" sz="1600" b="1" dirty="0">
                <a:solidFill>
                  <a:srgbClr val="7030A0"/>
                </a:solidFill>
                <a:latin typeface="楷体" panose="02010609060101010101" pitchFamily="49" charset="-122"/>
                <a:ea typeface="楷体" panose="02010609060101010101" pitchFamily="49" charset="-122"/>
              </a:rPr>
              <a:t>无民事行为能力人</a:t>
            </a:r>
            <a:r>
              <a:rPr lang="zh-CN" altLang="zh-CN" sz="1600" b="1" dirty="0">
                <a:latin typeface="楷体" panose="02010609060101010101" pitchFamily="49" charset="-122"/>
                <a:ea typeface="楷体" panose="02010609060101010101" pitchFamily="49" charset="-122"/>
              </a:rPr>
              <a:t>在</a:t>
            </a:r>
            <a:r>
              <a:rPr lang="zh-CN" altLang="zh-CN" sz="1600" b="1" dirty="0">
                <a:solidFill>
                  <a:srgbClr val="7030A0"/>
                </a:solidFill>
                <a:latin typeface="楷体" panose="02010609060101010101" pitchFamily="49" charset="-122"/>
                <a:ea typeface="楷体" panose="02010609060101010101" pitchFamily="49" charset="-122"/>
              </a:rPr>
              <a:t>幼儿园、学校或者其他教育机构</a:t>
            </a:r>
            <a:r>
              <a:rPr lang="zh-CN" altLang="zh-CN" sz="1600" b="1" dirty="0">
                <a:latin typeface="楷体" panose="02010609060101010101" pitchFamily="49" charset="-122"/>
                <a:ea typeface="楷体" panose="02010609060101010101" pitchFamily="49" charset="-122"/>
              </a:rPr>
              <a:t>学习、生活期间受到人身损害的，幼儿园、学校或者其他教育机构应当承担侵权责任；</a:t>
            </a:r>
            <a:r>
              <a:rPr lang="zh-CN" altLang="zh-CN" sz="1600" b="1" dirty="0">
                <a:solidFill>
                  <a:srgbClr val="7030A0"/>
                </a:solidFill>
                <a:latin typeface="楷体" panose="02010609060101010101" pitchFamily="49" charset="-122"/>
                <a:ea typeface="楷体" panose="02010609060101010101" pitchFamily="49" charset="-122"/>
              </a:rPr>
              <a:t>但是，能够证明尽到教育、管理职责的，不承担侵权责任。</a:t>
            </a:r>
            <a:endParaRPr lang="zh-CN" altLang="zh-CN" sz="1600" b="1" dirty="0">
              <a:solidFill>
                <a:srgbClr val="7030A0"/>
              </a:solidFill>
              <a:latin typeface="楷体" panose="02010609060101010101" pitchFamily="49" charset="-122"/>
              <a:ea typeface="楷体" panose="02010609060101010101" pitchFamily="49" charset="-122"/>
            </a:endParaRPr>
          </a:p>
          <a:p>
            <a:pPr>
              <a:lnSpc>
                <a:spcPts val="2300"/>
              </a:lnSpc>
            </a:pPr>
            <a:r>
              <a:rPr lang="zh-CN" altLang="zh-CN" sz="1600" b="1" dirty="0">
                <a:latin typeface="楷体" panose="02010609060101010101" pitchFamily="49" charset="-122"/>
                <a:ea typeface="楷体" panose="02010609060101010101" pitchFamily="49" charset="-122"/>
              </a:rPr>
              <a:t>第一千二百条  </a:t>
            </a:r>
            <a:r>
              <a:rPr lang="zh-CN" altLang="zh-CN" sz="1600" b="1" dirty="0">
                <a:solidFill>
                  <a:srgbClr val="7030A0"/>
                </a:solidFill>
                <a:latin typeface="楷体" panose="02010609060101010101" pitchFamily="49" charset="-122"/>
                <a:ea typeface="楷体" panose="02010609060101010101" pitchFamily="49" charset="-122"/>
              </a:rPr>
              <a:t>限制民事行为能力人在学校或者其他教育机构</a:t>
            </a:r>
            <a:r>
              <a:rPr lang="zh-CN" altLang="zh-CN" sz="1600" b="1" dirty="0">
                <a:latin typeface="楷体" panose="02010609060101010101" pitchFamily="49" charset="-122"/>
                <a:ea typeface="楷体" panose="02010609060101010101" pitchFamily="49" charset="-122"/>
              </a:rPr>
              <a:t>学习、生活期间受到人身损害，学校或者其他教育机构未尽到教育、管理职责的，应当承担侵权责任。</a:t>
            </a:r>
            <a:endParaRPr lang="zh-CN" altLang="zh-CN" sz="1600" b="1" dirty="0">
              <a:latin typeface="楷体" panose="02010609060101010101" pitchFamily="49" charset="-122"/>
              <a:ea typeface="楷体" panose="02010609060101010101" pitchFamily="49" charset="-122"/>
            </a:endParaRPr>
          </a:p>
          <a:p>
            <a:pPr>
              <a:lnSpc>
                <a:spcPts val="2300"/>
              </a:lnSpc>
            </a:pPr>
            <a:r>
              <a:rPr lang="zh-CN" altLang="zh-CN" sz="1600" b="1" dirty="0">
                <a:latin typeface="楷体" panose="02010609060101010101" pitchFamily="49" charset="-122"/>
                <a:ea typeface="楷体" panose="02010609060101010101" pitchFamily="49" charset="-122"/>
              </a:rPr>
              <a:t>第一千二百零一条  无民事行为能力人或者限制民事行为能力人在幼儿园、学校或者其他教育机构学习、生活期间，受到</a:t>
            </a:r>
            <a:r>
              <a:rPr lang="zh-CN" altLang="zh-CN" sz="1600" b="1" dirty="0">
                <a:solidFill>
                  <a:srgbClr val="7030A0"/>
                </a:solidFill>
                <a:latin typeface="楷体" panose="02010609060101010101" pitchFamily="49" charset="-122"/>
                <a:ea typeface="楷体" panose="02010609060101010101" pitchFamily="49" charset="-122"/>
              </a:rPr>
              <a:t>幼儿园、学校或者其他教育机构以外的第三人</a:t>
            </a:r>
            <a:r>
              <a:rPr lang="zh-CN" altLang="zh-CN" sz="1600" b="1" dirty="0">
                <a:latin typeface="楷体" panose="02010609060101010101" pitchFamily="49" charset="-122"/>
                <a:ea typeface="楷体" panose="02010609060101010101" pitchFamily="49" charset="-122"/>
              </a:rPr>
              <a:t>人身损害的，由第三人承担侵权责任；</a:t>
            </a:r>
            <a:r>
              <a:rPr lang="zh-CN" altLang="zh-CN" sz="1600" b="1" dirty="0">
                <a:solidFill>
                  <a:srgbClr val="7030A0"/>
                </a:solidFill>
                <a:latin typeface="楷体" panose="02010609060101010101" pitchFamily="49" charset="-122"/>
                <a:ea typeface="楷体" panose="02010609060101010101" pitchFamily="49" charset="-122"/>
              </a:rPr>
              <a:t>幼儿园、学校或者其他教育机构未尽到管理职责的，承担相应的补充责任</a:t>
            </a:r>
            <a:r>
              <a:rPr lang="zh-CN" altLang="zh-CN" sz="1600" b="1" dirty="0">
                <a:latin typeface="楷体" panose="02010609060101010101" pitchFamily="49" charset="-122"/>
                <a:ea typeface="楷体" panose="02010609060101010101" pitchFamily="49" charset="-122"/>
              </a:rPr>
              <a:t>。幼儿园、学校或者其他教育机构承担补充责任后，可以向第三人追偿。</a:t>
            </a:r>
            <a:endParaRPr lang="zh-CN" altLang="zh-CN" sz="1600" b="1" dirty="0">
              <a:latin typeface="楷体" panose="02010609060101010101" pitchFamily="49" charset="-122"/>
              <a:ea typeface="楷体" panose="02010609060101010101" pitchFamily="49" charset="-122"/>
            </a:endParaRPr>
          </a:p>
        </p:txBody>
      </p:sp>
    </p:spTree>
    <p:custDataLst>
      <p:tags r:id="rId1"/>
    </p:custData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侵权责任编</a:t>
            </a:r>
            <a:endParaRPr lang="zh-CN" altLang="en-US" sz="3000" b="1" dirty="0">
              <a:latin typeface="微软雅黑" pitchFamily="34" charset="-122"/>
              <a:ea typeface="微软雅黑" pitchFamily="34" charset="-122"/>
            </a:endParaRPr>
          </a:p>
        </p:txBody>
      </p:sp>
      <p:sp>
        <p:nvSpPr>
          <p:cNvPr id="6" name="TextBox 5"/>
          <p:cNvSpPr txBox="true"/>
          <p:nvPr/>
        </p:nvSpPr>
        <p:spPr>
          <a:xfrm>
            <a:off x="539552" y="915566"/>
            <a:ext cx="8136904" cy="3231654"/>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300" b="1" dirty="0">
                <a:solidFill>
                  <a:srgbClr val="FF0000"/>
                </a:solidFill>
                <a:latin typeface="楷体" panose="02010609060101010101" pitchFamily="49" charset="-122"/>
                <a:ea typeface="楷体" panose="02010609060101010101" pitchFamily="49" charset="-122"/>
              </a:rPr>
              <a:t>规定自助行为制度（</a:t>
            </a:r>
            <a:r>
              <a:rPr lang="zh-CN" altLang="zh-CN" sz="2300" b="1" dirty="0">
                <a:solidFill>
                  <a:srgbClr val="FF0000"/>
                </a:solidFill>
                <a:latin typeface="楷体" panose="02010609060101010101" pitchFamily="49" charset="-122"/>
                <a:ea typeface="楷体" panose="02010609060101010101" pitchFamily="49" charset="-122"/>
              </a:rPr>
              <a:t>第一千一百七十七条</a:t>
            </a:r>
            <a:r>
              <a:rPr lang="zh-CN" altLang="en-US" sz="2300" b="1" dirty="0">
                <a:solidFill>
                  <a:srgbClr val="FF0000"/>
                </a:solidFill>
                <a:latin typeface="楷体" panose="02010609060101010101" pitchFamily="49" charset="-122"/>
                <a:ea typeface="楷体" panose="02010609060101010101" pitchFamily="49" charset="-122"/>
              </a:rPr>
              <a:t>）</a:t>
            </a:r>
            <a:r>
              <a:rPr lang="en-US" altLang="zh-CN" sz="2300" b="1" dirty="0">
                <a:solidFill>
                  <a:srgbClr val="FF0000"/>
                </a:solidFill>
                <a:latin typeface="楷体" panose="02010609060101010101" pitchFamily="49" charset="-122"/>
                <a:ea typeface="楷体" panose="02010609060101010101" pitchFamily="49" charset="-122"/>
              </a:rPr>
              <a:t>——</a:t>
            </a:r>
            <a:r>
              <a:rPr lang="zh-CN" altLang="en-US" sz="2300" b="1" dirty="0">
                <a:solidFill>
                  <a:srgbClr val="FF0000"/>
                </a:solidFill>
                <a:latin typeface="楷体" panose="02010609060101010101" pitchFamily="49" charset="-122"/>
                <a:ea typeface="楷体" panose="02010609060101010101" pitchFamily="49" charset="-122"/>
              </a:rPr>
              <a:t>自我保护有依据</a:t>
            </a:r>
            <a:endParaRPr lang="en-US" altLang="zh-CN" sz="2300" b="1" dirty="0">
              <a:solidFill>
                <a:srgbClr val="FF0000"/>
              </a:solidFill>
              <a:latin typeface="楷体" panose="02010609060101010101" pitchFamily="49" charset="-122"/>
              <a:ea typeface="楷体" panose="02010609060101010101" pitchFamily="49" charset="-122"/>
            </a:endParaRPr>
          </a:p>
          <a:p>
            <a:pPr>
              <a:lnSpc>
                <a:spcPct val="150000"/>
              </a:lnSpc>
            </a:pPr>
            <a:r>
              <a:rPr lang="zh-CN" altLang="zh-CN"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合法权益受到侵害，</a:t>
            </a:r>
            <a:r>
              <a:rPr lang="zh-CN" altLang="zh-CN" b="1" dirty="0">
                <a:solidFill>
                  <a:srgbClr val="7030A0"/>
                </a:solidFill>
                <a:latin typeface="楷体" panose="02010609060101010101" pitchFamily="49" charset="-122"/>
                <a:ea typeface="楷体" panose="02010609060101010101" pitchFamily="49" charset="-122"/>
              </a:rPr>
              <a:t>情况紧迫且不能及时获得国家机关保护</a:t>
            </a:r>
            <a:r>
              <a:rPr lang="zh-CN" altLang="zh-CN" b="1" dirty="0">
                <a:latin typeface="楷体" panose="02010609060101010101" pitchFamily="49" charset="-122"/>
                <a:ea typeface="楷体" panose="02010609060101010101" pitchFamily="49" charset="-122"/>
              </a:rPr>
              <a:t>，不立即采取措施将使其合法权益受到难以弥补的损害的，受害人</a:t>
            </a:r>
            <a:r>
              <a:rPr lang="zh-CN" altLang="zh-CN" b="1" dirty="0">
                <a:solidFill>
                  <a:srgbClr val="7030A0"/>
                </a:solidFill>
                <a:latin typeface="楷体" panose="02010609060101010101" pitchFamily="49" charset="-122"/>
                <a:ea typeface="楷体" panose="02010609060101010101" pitchFamily="49" charset="-122"/>
              </a:rPr>
              <a:t>可以在保护自己合法权益的必要范围内采取扣留侵权人的财物等合理措施</a:t>
            </a:r>
            <a:r>
              <a:rPr lang="zh-CN" altLang="zh-CN" b="1" dirty="0">
                <a:latin typeface="楷体" panose="02010609060101010101" pitchFamily="49" charset="-122"/>
                <a:ea typeface="楷体" panose="02010609060101010101" pitchFamily="49" charset="-122"/>
              </a:rPr>
              <a:t>；但是</a:t>
            </a:r>
            <a:r>
              <a:rPr lang="zh-CN" altLang="zh-CN" b="1" dirty="0">
                <a:solidFill>
                  <a:srgbClr val="7030A0"/>
                </a:solidFill>
                <a:latin typeface="楷体" panose="02010609060101010101" pitchFamily="49" charset="-122"/>
                <a:ea typeface="楷体" panose="02010609060101010101" pitchFamily="49" charset="-122"/>
              </a:rPr>
              <a:t>，应当立即请求有关国家机关处理。</a:t>
            </a:r>
            <a:endParaRPr lang="zh-CN" altLang="zh-CN" b="1" dirty="0">
              <a:solidFill>
                <a:srgbClr val="7030A0"/>
              </a:solidFill>
              <a:latin typeface="楷体" panose="02010609060101010101" pitchFamily="49" charset="-122"/>
              <a:ea typeface="楷体" panose="02010609060101010101" pitchFamily="49" charset="-122"/>
            </a:endParaRPr>
          </a:p>
          <a:p>
            <a:pPr>
              <a:lnSpc>
                <a:spcPct val="1500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受害人采取的</a:t>
            </a:r>
            <a:r>
              <a:rPr lang="zh-CN" altLang="zh-CN" b="1" dirty="0">
                <a:solidFill>
                  <a:srgbClr val="7030A0"/>
                </a:solidFill>
                <a:latin typeface="楷体" panose="02010609060101010101" pitchFamily="49" charset="-122"/>
                <a:ea typeface="楷体" panose="02010609060101010101" pitchFamily="49" charset="-122"/>
              </a:rPr>
              <a:t>措施不当造成他人损害的，应当承担侵权责任。</a:t>
            </a:r>
            <a:endParaRPr lang="zh-CN" altLang="en-US" b="1" dirty="0">
              <a:solidFill>
                <a:srgbClr val="7030A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侵权责任编</a:t>
            </a:r>
            <a:endParaRPr lang="zh-CN" altLang="en-US" sz="3000" b="1" dirty="0">
              <a:latin typeface="微软雅黑" pitchFamily="34" charset="-122"/>
              <a:ea typeface="微软雅黑" pitchFamily="34" charset="-122"/>
            </a:endParaRPr>
          </a:p>
        </p:txBody>
      </p:sp>
      <p:sp>
        <p:nvSpPr>
          <p:cNvPr id="5" name="TextBox 4"/>
          <p:cNvSpPr txBox="true"/>
          <p:nvPr/>
        </p:nvSpPr>
        <p:spPr>
          <a:xfrm>
            <a:off x="683568" y="987574"/>
            <a:ext cx="7992888" cy="3323987"/>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500" b="1" dirty="0">
                <a:solidFill>
                  <a:srgbClr val="FF0000"/>
                </a:solidFill>
                <a:latin typeface="楷体" panose="02010609060101010101" pitchFamily="49" charset="-122"/>
                <a:ea typeface="楷体" panose="02010609060101010101" pitchFamily="49" charset="-122"/>
              </a:rPr>
              <a:t>明确医务人员的说明义务（</a:t>
            </a:r>
            <a:r>
              <a:rPr lang="zh-CN" altLang="zh-CN" sz="2500" b="1" dirty="0">
                <a:solidFill>
                  <a:srgbClr val="FF0000"/>
                </a:solidFill>
                <a:latin typeface="楷体" panose="02010609060101010101" pitchFamily="49" charset="-122"/>
                <a:ea typeface="楷体" panose="02010609060101010101" pitchFamily="49" charset="-122"/>
              </a:rPr>
              <a:t>第一千二百一十九条</a:t>
            </a:r>
            <a:r>
              <a:rPr lang="zh-CN" altLang="en-US" sz="2500" b="1" dirty="0">
                <a:solidFill>
                  <a:srgbClr val="FF0000"/>
                </a:solidFill>
                <a:latin typeface="楷体" panose="02010609060101010101" pitchFamily="49" charset="-122"/>
                <a:ea typeface="楷体" panose="02010609060101010101" pitchFamily="49" charset="-122"/>
              </a:rPr>
              <a:t>）</a:t>
            </a:r>
            <a:r>
              <a:rPr lang="en-US" altLang="zh-CN" sz="2500" b="1" dirty="0">
                <a:solidFill>
                  <a:srgbClr val="FF0000"/>
                </a:solidFill>
                <a:latin typeface="楷体" panose="02010609060101010101" pitchFamily="49" charset="-122"/>
                <a:ea typeface="楷体" panose="02010609060101010101" pitchFamily="49" charset="-122"/>
              </a:rPr>
              <a:t>——</a:t>
            </a:r>
            <a:r>
              <a:rPr lang="zh-CN" altLang="en-US" sz="2500" b="1" dirty="0">
                <a:solidFill>
                  <a:srgbClr val="FF0000"/>
                </a:solidFill>
                <a:latin typeface="楷体" panose="02010609060101010101" pitchFamily="49" charset="-122"/>
                <a:ea typeface="楷体" panose="02010609060101010101" pitchFamily="49" charset="-122"/>
              </a:rPr>
              <a:t>更好地保障患者的知情权</a:t>
            </a:r>
            <a:endParaRPr lang="en-US" altLang="zh-CN" sz="2500" b="1" dirty="0">
              <a:solidFill>
                <a:srgbClr val="FF0000"/>
              </a:solidFill>
              <a:latin typeface="楷体" panose="02010609060101010101" pitchFamily="49" charset="-122"/>
              <a:ea typeface="楷体" panose="02010609060101010101" pitchFamily="49" charset="-122"/>
            </a:endParaRPr>
          </a:p>
          <a:p>
            <a:pPr>
              <a:lnSpc>
                <a:spcPct val="150000"/>
              </a:lnSpc>
            </a:pPr>
            <a:r>
              <a:rPr lang="zh-CN" altLang="zh-CN"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医务人员在诊疗活动中应当</a:t>
            </a:r>
            <a:r>
              <a:rPr lang="zh-CN" altLang="zh-CN" b="1" dirty="0">
                <a:solidFill>
                  <a:srgbClr val="7030A0"/>
                </a:solidFill>
                <a:latin typeface="楷体" panose="02010609060101010101" pitchFamily="49" charset="-122"/>
                <a:ea typeface="楷体" panose="02010609060101010101" pitchFamily="49" charset="-122"/>
              </a:rPr>
              <a:t>向患者说明病情和医疗措施</a:t>
            </a:r>
            <a:r>
              <a:rPr lang="zh-CN" altLang="zh-CN" b="1" dirty="0">
                <a:latin typeface="楷体" panose="02010609060101010101" pitchFamily="49" charset="-122"/>
                <a:ea typeface="楷体" panose="02010609060101010101" pitchFamily="49" charset="-122"/>
              </a:rPr>
              <a:t>。需要</a:t>
            </a:r>
            <a:r>
              <a:rPr lang="zh-CN" altLang="zh-CN" b="1" dirty="0">
                <a:solidFill>
                  <a:srgbClr val="7030A0"/>
                </a:solidFill>
                <a:latin typeface="楷体" panose="02010609060101010101" pitchFamily="49" charset="-122"/>
                <a:ea typeface="楷体" panose="02010609060101010101" pitchFamily="49" charset="-122"/>
              </a:rPr>
              <a:t>实施手术、特殊检查、特殊治疗的</a:t>
            </a:r>
            <a:r>
              <a:rPr lang="zh-CN" altLang="zh-CN" b="1" dirty="0">
                <a:latin typeface="楷体" panose="02010609060101010101" pitchFamily="49" charset="-122"/>
                <a:ea typeface="楷体" panose="02010609060101010101" pitchFamily="49" charset="-122"/>
              </a:rPr>
              <a:t>，医务人员应当及时向患者</a:t>
            </a:r>
            <a:r>
              <a:rPr lang="zh-CN" altLang="zh-CN" b="1" dirty="0">
                <a:solidFill>
                  <a:srgbClr val="7030A0"/>
                </a:solidFill>
                <a:latin typeface="楷体" panose="02010609060101010101" pitchFamily="49" charset="-122"/>
                <a:ea typeface="楷体" panose="02010609060101010101" pitchFamily="49" charset="-122"/>
              </a:rPr>
              <a:t>具体说明医疗风险、替代医疗方案等情况，并取得其明确同意</a:t>
            </a:r>
            <a:r>
              <a:rPr lang="zh-CN" altLang="zh-CN" b="1" dirty="0">
                <a:latin typeface="楷体" panose="02010609060101010101" pitchFamily="49" charset="-122"/>
                <a:ea typeface="楷体" panose="02010609060101010101" pitchFamily="49" charset="-122"/>
              </a:rPr>
              <a:t>；</a:t>
            </a:r>
            <a:r>
              <a:rPr lang="zh-CN" altLang="zh-CN" b="1" dirty="0">
                <a:solidFill>
                  <a:srgbClr val="7030A0"/>
                </a:solidFill>
                <a:latin typeface="楷体" panose="02010609060101010101" pitchFamily="49" charset="-122"/>
                <a:ea typeface="楷体" panose="02010609060101010101" pitchFamily="49" charset="-122"/>
              </a:rPr>
              <a:t>不能或者不宜</a:t>
            </a:r>
            <a:r>
              <a:rPr lang="zh-CN" altLang="zh-CN" b="1" dirty="0">
                <a:latin typeface="楷体" panose="02010609060101010101" pitchFamily="49" charset="-122"/>
                <a:ea typeface="楷体" panose="02010609060101010101" pitchFamily="49" charset="-122"/>
              </a:rPr>
              <a:t>向患者说明的，应当</a:t>
            </a:r>
            <a:r>
              <a:rPr lang="zh-CN" altLang="zh-CN" b="1" dirty="0">
                <a:solidFill>
                  <a:srgbClr val="7030A0"/>
                </a:solidFill>
                <a:latin typeface="楷体" panose="02010609060101010101" pitchFamily="49" charset="-122"/>
                <a:ea typeface="楷体" panose="02010609060101010101" pitchFamily="49" charset="-122"/>
              </a:rPr>
              <a:t>向患者的近亲属说明，并取得其明确同意</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pPr>
              <a:lnSpc>
                <a:spcPct val="150000"/>
              </a:lnSpc>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医务人员未尽到</a:t>
            </a:r>
            <a:r>
              <a:rPr lang="zh-CN" altLang="en-US" b="1" dirty="0">
                <a:latin typeface="楷体" panose="02010609060101010101" pitchFamily="49" charset="-122"/>
                <a:ea typeface="楷体" panose="02010609060101010101" pitchFamily="49" charset="-122"/>
              </a:rPr>
              <a:t>说明</a:t>
            </a:r>
            <a:r>
              <a:rPr lang="zh-CN" altLang="zh-CN" b="1" dirty="0">
                <a:latin typeface="楷体" panose="02010609060101010101" pitchFamily="49" charset="-122"/>
                <a:ea typeface="楷体" panose="02010609060101010101" pitchFamily="49" charset="-122"/>
              </a:rPr>
              <a:t>义务，造成患者损害的，</a:t>
            </a:r>
            <a:r>
              <a:rPr lang="zh-CN" altLang="zh-CN" b="1" dirty="0">
                <a:solidFill>
                  <a:srgbClr val="7030A0"/>
                </a:solidFill>
                <a:latin typeface="楷体" panose="02010609060101010101" pitchFamily="49" charset="-122"/>
                <a:ea typeface="楷体" panose="02010609060101010101" pitchFamily="49" charset="-122"/>
              </a:rPr>
              <a:t>医疗机构应当承担赔偿责任</a:t>
            </a:r>
            <a:r>
              <a:rPr lang="zh-CN" altLang="zh-CN" b="1" dirty="0">
                <a:latin typeface="楷体" panose="02010609060101010101" pitchFamily="49" charset="-122"/>
                <a:ea typeface="楷体" panose="02010609060101010101" pitchFamily="49" charset="-122"/>
              </a:rPr>
              <a:t>。</a:t>
            </a:r>
            <a:endParaRPr lang="zh-CN" altLang="en-US"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299942"/>
            <a:ext cx="9144000" cy="993380"/>
          </a:xfrm>
          <a:prstGeom prst="rect">
            <a:avLst/>
          </a:prstGeom>
          <a:effectLst>
            <a:outerShdw blurRad="50800" dist="38100" dir="16200000" rotWithShape="0">
              <a:prstClr val="black">
                <a:alpha val="40000"/>
              </a:prstClr>
            </a:outerShdw>
          </a:effectLst>
        </p:spPr>
      </p:pic>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侵权责任编</a:t>
            </a:r>
            <a:endParaRPr lang="zh-CN" altLang="en-US" sz="3000" b="1" dirty="0">
              <a:latin typeface="微软雅黑" pitchFamily="34" charset="-122"/>
              <a:ea typeface="微软雅黑" pitchFamily="34" charset="-122"/>
            </a:endParaRPr>
          </a:p>
        </p:txBody>
      </p:sp>
      <p:sp>
        <p:nvSpPr>
          <p:cNvPr id="5" name="TextBox 4"/>
          <p:cNvSpPr txBox="true"/>
          <p:nvPr/>
        </p:nvSpPr>
        <p:spPr>
          <a:xfrm>
            <a:off x="323528" y="915566"/>
            <a:ext cx="8424936" cy="3554819"/>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100" b="1" dirty="0">
                <a:solidFill>
                  <a:srgbClr val="FF0000"/>
                </a:solidFill>
                <a:latin typeface="楷体" panose="02010609060101010101" pitchFamily="49" charset="-122"/>
                <a:ea typeface="楷体" panose="02010609060101010101" pitchFamily="49" charset="-122"/>
              </a:rPr>
              <a:t>明确生态环境赔偿的惩罚性赔偿制度、修复和赔偿规则（</a:t>
            </a:r>
            <a:r>
              <a:rPr lang="zh-CN" altLang="zh-CN" sz="2100" b="1" dirty="0">
                <a:solidFill>
                  <a:srgbClr val="FF0000"/>
                </a:solidFill>
                <a:latin typeface="楷体" panose="02010609060101010101" pitchFamily="49" charset="-122"/>
                <a:ea typeface="楷体" panose="02010609060101010101" pitchFamily="49" charset="-122"/>
              </a:rPr>
              <a:t>第一千二百三十二条</a:t>
            </a:r>
            <a:r>
              <a:rPr lang="zh-CN" altLang="en-US" sz="2100" b="1" dirty="0">
                <a:solidFill>
                  <a:srgbClr val="FF0000"/>
                </a:solidFill>
                <a:latin typeface="楷体" panose="02010609060101010101" pitchFamily="49" charset="-122"/>
                <a:ea typeface="楷体" panose="02010609060101010101" pitchFamily="49" charset="-122"/>
              </a:rPr>
              <a:t>、</a:t>
            </a:r>
            <a:r>
              <a:rPr lang="zh-CN" altLang="zh-CN" sz="2100" b="1" dirty="0">
                <a:solidFill>
                  <a:srgbClr val="FF0000"/>
                </a:solidFill>
                <a:latin typeface="楷体" panose="02010609060101010101" pitchFamily="49" charset="-122"/>
                <a:ea typeface="楷体" panose="02010609060101010101" pitchFamily="49" charset="-122"/>
              </a:rPr>
              <a:t>第一千二百三十四条</a:t>
            </a:r>
            <a:r>
              <a:rPr lang="zh-CN" altLang="en-US" sz="2100" b="1" dirty="0">
                <a:solidFill>
                  <a:srgbClr val="FF0000"/>
                </a:solidFill>
                <a:latin typeface="楷体" panose="02010609060101010101" pitchFamily="49" charset="-122"/>
                <a:ea typeface="楷体" panose="02010609060101010101" pitchFamily="49" charset="-122"/>
              </a:rPr>
              <a:t>）</a:t>
            </a:r>
            <a:r>
              <a:rPr lang="en-US" altLang="zh-CN" sz="2100" b="1" dirty="0">
                <a:solidFill>
                  <a:srgbClr val="FF0000"/>
                </a:solidFill>
                <a:latin typeface="楷体" panose="02010609060101010101" pitchFamily="49" charset="-122"/>
                <a:ea typeface="楷体" panose="02010609060101010101" pitchFamily="49" charset="-122"/>
              </a:rPr>
              <a:t>——</a:t>
            </a:r>
            <a:r>
              <a:rPr lang="zh-CN" altLang="en-US" sz="2100" b="1" dirty="0">
                <a:solidFill>
                  <a:srgbClr val="FF0000"/>
                </a:solidFill>
                <a:latin typeface="楷体" panose="02010609060101010101" pitchFamily="49" charset="-122"/>
                <a:ea typeface="楷体" panose="02010609060101010101" pitchFamily="49" charset="-122"/>
              </a:rPr>
              <a:t>加强生态环境保护</a:t>
            </a:r>
            <a:endParaRPr lang="en-US" altLang="zh-CN" sz="2100" b="1" dirty="0">
              <a:solidFill>
                <a:srgbClr val="FF0000"/>
              </a:solidFill>
              <a:latin typeface="楷体" panose="02010609060101010101" pitchFamily="49" charset="-122"/>
              <a:ea typeface="楷体" panose="02010609060101010101" pitchFamily="49" charset="-122"/>
            </a:endParaRPr>
          </a:p>
          <a:p>
            <a:pPr>
              <a:lnSpc>
                <a:spcPct val="150000"/>
              </a:lnSpc>
            </a:pPr>
            <a:r>
              <a:rPr lang="zh-CN" altLang="zh-CN"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侵权人违反法律规定</a:t>
            </a:r>
            <a:r>
              <a:rPr lang="zh-CN" altLang="zh-CN" b="1" dirty="0">
                <a:solidFill>
                  <a:srgbClr val="7030A0"/>
                </a:solidFill>
                <a:latin typeface="楷体" panose="02010609060101010101" pitchFamily="49" charset="-122"/>
                <a:ea typeface="楷体" panose="02010609060101010101" pitchFamily="49" charset="-122"/>
              </a:rPr>
              <a:t>故意污染环境、破坏生态造成严重后果</a:t>
            </a:r>
            <a:r>
              <a:rPr lang="zh-CN" altLang="zh-CN" b="1" dirty="0">
                <a:latin typeface="楷体" panose="02010609060101010101" pitchFamily="49" charset="-122"/>
                <a:ea typeface="楷体" panose="02010609060101010101" pitchFamily="49" charset="-122"/>
              </a:rPr>
              <a:t>的，被侵权人有权请求相应的</a:t>
            </a:r>
            <a:r>
              <a:rPr lang="zh-CN" altLang="zh-CN" b="1" dirty="0">
                <a:solidFill>
                  <a:srgbClr val="7030A0"/>
                </a:solidFill>
                <a:latin typeface="楷体" panose="02010609060101010101" pitchFamily="49" charset="-122"/>
                <a:ea typeface="楷体" panose="02010609060101010101" pitchFamily="49" charset="-122"/>
              </a:rPr>
              <a:t>惩罚性赔偿</a:t>
            </a:r>
            <a:r>
              <a:rPr lang="zh-CN" altLang="zh-CN" b="1" dirty="0">
                <a:latin typeface="楷体" panose="02010609060101010101" pitchFamily="49" charset="-122"/>
                <a:ea typeface="楷体" panose="02010609060101010101" pitchFamily="49" charset="-122"/>
              </a:rPr>
              <a:t>。</a:t>
            </a:r>
            <a:endParaRPr lang="zh-CN" altLang="zh-CN" b="1" dirty="0">
              <a:latin typeface="楷体" panose="02010609060101010101" pitchFamily="49" charset="-122"/>
              <a:ea typeface="楷体" panose="02010609060101010101" pitchFamily="49" charset="-122"/>
            </a:endParaRPr>
          </a:p>
          <a:p>
            <a:pPr>
              <a:lnSpc>
                <a:spcPct val="150000"/>
              </a:lnSpc>
            </a:pPr>
            <a:r>
              <a:rPr lang="zh-CN" altLang="zh-CN"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违反国家规定造成生态环境损害，</a:t>
            </a:r>
            <a:r>
              <a:rPr lang="zh-CN" altLang="zh-CN" b="1" dirty="0">
                <a:solidFill>
                  <a:srgbClr val="7030A0"/>
                </a:solidFill>
                <a:latin typeface="楷体" panose="02010609060101010101" pitchFamily="49" charset="-122"/>
                <a:ea typeface="楷体" panose="02010609060101010101" pitchFamily="49" charset="-122"/>
              </a:rPr>
              <a:t>生态环境能够修复的，国家规定的机关或者法律规定的组织有权请求侵权人在合理期限内承担修复责任</a:t>
            </a:r>
            <a:r>
              <a:rPr lang="zh-CN" altLang="zh-CN" b="1" dirty="0">
                <a:latin typeface="楷体" panose="02010609060101010101" pitchFamily="49" charset="-122"/>
                <a:ea typeface="楷体" panose="02010609060101010101" pitchFamily="49" charset="-122"/>
              </a:rPr>
              <a:t>。侵权人在期限内</a:t>
            </a:r>
            <a:r>
              <a:rPr lang="zh-CN" altLang="zh-CN" b="1" dirty="0">
                <a:solidFill>
                  <a:srgbClr val="7030A0"/>
                </a:solidFill>
                <a:latin typeface="楷体" panose="02010609060101010101" pitchFamily="49" charset="-122"/>
                <a:ea typeface="楷体" panose="02010609060101010101" pitchFamily="49" charset="-122"/>
              </a:rPr>
              <a:t>未修复的，国家规定的机关或者法律规定的组织可以自行或者委托他人进行修复，所需费用由侵权人负担</a:t>
            </a:r>
            <a:r>
              <a:rPr lang="zh-CN" altLang="zh-CN" b="1" dirty="0">
                <a:latin typeface="楷体" panose="02010609060101010101" pitchFamily="49" charset="-122"/>
                <a:ea typeface="楷体" panose="02010609060101010101" pitchFamily="49" charset="-122"/>
              </a:rPr>
              <a:t>。</a:t>
            </a:r>
            <a:endParaRPr lang="zh-CN" altLang="en-US"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民法典的主要内容</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侵权责任编</a:t>
            </a:r>
            <a:endParaRPr lang="zh-CN" altLang="en-US" sz="3000" b="1" dirty="0">
              <a:latin typeface="微软雅黑" pitchFamily="34" charset="-122"/>
              <a:ea typeface="微软雅黑" pitchFamily="34" charset="-122"/>
            </a:endParaRPr>
          </a:p>
        </p:txBody>
      </p:sp>
      <p:sp>
        <p:nvSpPr>
          <p:cNvPr id="5" name="TextBox 4"/>
          <p:cNvSpPr txBox="true"/>
          <p:nvPr/>
        </p:nvSpPr>
        <p:spPr>
          <a:xfrm>
            <a:off x="323528" y="987574"/>
            <a:ext cx="8136904" cy="3760004"/>
          </a:xfrm>
          <a:prstGeom prst="rect">
            <a:avLst/>
          </a:prstGeom>
          <a:noFill/>
        </p:spPr>
        <p:txBody>
          <a:bodyPr wrap="square" rtlCol="0">
            <a:spAutoFit/>
          </a:bodyPr>
          <a:lstStyle/>
          <a:p>
            <a:pPr>
              <a:lnSpc>
                <a:spcPts val="2600"/>
              </a:lnSpc>
              <a:buFont typeface="Wingdings" panose="05000000000000000000" pitchFamily="2" charset="2"/>
              <a:buChar char="l"/>
            </a:pPr>
            <a:r>
              <a:rPr lang="zh-CN" altLang="en-US" sz="2000" b="1" dirty="0">
                <a:solidFill>
                  <a:srgbClr val="FF0000"/>
                </a:solidFill>
                <a:latin typeface="楷体" panose="02010609060101010101" pitchFamily="49" charset="-122"/>
                <a:ea typeface="楷体" panose="02010609060101010101" pitchFamily="49" charset="-122"/>
              </a:rPr>
              <a:t>明确高空抛物、坠物责任划分（</a:t>
            </a:r>
            <a:r>
              <a:rPr lang="zh-CN" altLang="zh-CN" sz="2000" b="1" dirty="0">
                <a:solidFill>
                  <a:srgbClr val="FF0000"/>
                </a:solidFill>
                <a:latin typeface="楷体" panose="02010609060101010101" pitchFamily="49" charset="-122"/>
                <a:ea typeface="楷体" panose="02010609060101010101" pitchFamily="49" charset="-122"/>
              </a:rPr>
              <a:t>第一千二百五十四条</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完善治理规则，减少此类现象</a:t>
            </a:r>
            <a:endParaRPr lang="en-US" altLang="zh-CN" sz="2000" b="1" dirty="0">
              <a:solidFill>
                <a:srgbClr val="FF0000"/>
              </a:solidFill>
              <a:latin typeface="楷体" panose="02010609060101010101" pitchFamily="49" charset="-122"/>
              <a:ea typeface="楷体" panose="02010609060101010101" pitchFamily="49" charset="-122"/>
            </a:endParaRPr>
          </a:p>
          <a:p>
            <a:pPr indent="457200">
              <a:lnSpc>
                <a:spcPts val="2600"/>
              </a:lnSpc>
              <a:buFont typeface="Wingdings" panose="05000000000000000000" pitchFamily="2" charset="2"/>
              <a:buChar char="Ø"/>
            </a:pPr>
            <a:r>
              <a:rPr lang="zh-CN" altLang="zh-CN" dirty="0"/>
              <a:t> </a:t>
            </a:r>
            <a:r>
              <a:rPr lang="zh-CN" altLang="zh-CN" b="1" dirty="0">
                <a:solidFill>
                  <a:srgbClr val="7030A0"/>
                </a:solidFill>
                <a:latin typeface="楷体" panose="02010609060101010101" pitchFamily="49" charset="-122"/>
                <a:ea typeface="楷体" panose="02010609060101010101" pitchFamily="49" charset="-122"/>
              </a:rPr>
              <a:t>禁止从建筑物中抛掷物品</a:t>
            </a:r>
            <a:r>
              <a:rPr lang="zh-CN" altLang="zh-CN" b="1" dirty="0">
                <a:latin typeface="楷体" panose="02010609060101010101" pitchFamily="49" charset="-122"/>
                <a:ea typeface="楷体" panose="02010609060101010101" pitchFamily="49" charset="-122"/>
              </a:rPr>
              <a:t>。从建筑物中抛掷物品或者从建筑物上坠落的物品造成他人损害的，由</a:t>
            </a:r>
            <a:r>
              <a:rPr lang="zh-CN" altLang="zh-CN" b="1" dirty="0">
                <a:solidFill>
                  <a:srgbClr val="7030A0"/>
                </a:solidFill>
                <a:latin typeface="楷体" panose="02010609060101010101" pitchFamily="49" charset="-122"/>
                <a:ea typeface="楷体" panose="02010609060101010101" pitchFamily="49" charset="-122"/>
              </a:rPr>
              <a:t>侵权人</a:t>
            </a:r>
            <a:r>
              <a:rPr lang="zh-CN" altLang="zh-CN" b="1" dirty="0">
                <a:latin typeface="楷体" panose="02010609060101010101" pitchFamily="49" charset="-122"/>
                <a:ea typeface="楷体" panose="02010609060101010101" pitchFamily="49" charset="-122"/>
              </a:rPr>
              <a:t>依法承担侵权责任；</a:t>
            </a:r>
            <a:r>
              <a:rPr lang="zh-CN" altLang="zh-CN" b="1" dirty="0">
                <a:solidFill>
                  <a:srgbClr val="7030A0"/>
                </a:solidFill>
                <a:latin typeface="楷体" panose="02010609060101010101" pitchFamily="49" charset="-122"/>
                <a:ea typeface="楷体" panose="02010609060101010101" pitchFamily="49" charset="-122"/>
              </a:rPr>
              <a:t>经调查难以确定具体侵权人的</a:t>
            </a:r>
            <a:r>
              <a:rPr lang="zh-CN" altLang="zh-CN" b="1" dirty="0">
                <a:latin typeface="楷体" panose="02010609060101010101" pitchFamily="49" charset="-122"/>
                <a:ea typeface="楷体" panose="02010609060101010101" pitchFamily="49" charset="-122"/>
              </a:rPr>
              <a:t>，除能够证明自己不是侵权人的外，由</a:t>
            </a:r>
            <a:r>
              <a:rPr lang="zh-CN" altLang="zh-CN" b="1" dirty="0">
                <a:solidFill>
                  <a:srgbClr val="7030A0"/>
                </a:solidFill>
                <a:latin typeface="楷体" panose="02010609060101010101" pitchFamily="49" charset="-122"/>
                <a:ea typeface="楷体" panose="02010609060101010101" pitchFamily="49" charset="-122"/>
              </a:rPr>
              <a:t>可能加害的建筑物使用人</a:t>
            </a:r>
            <a:r>
              <a:rPr lang="zh-CN" altLang="zh-CN" b="1" dirty="0">
                <a:latin typeface="楷体" panose="02010609060101010101" pitchFamily="49" charset="-122"/>
                <a:ea typeface="楷体" panose="02010609060101010101" pitchFamily="49" charset="-122"/>
              </a:rPr>
              <a:t>给予补偿。</a:t>
            </a:r>
            <a:r>
              <a:rPr lang="zh-CN" altLang="zh-CN" b="1" dirty="0">
                <a:solidFill>
                  <a:srgbClr val="7030A0"/>
                </a:solidFill>
                <a:latin typeface="楷体" panose="02010609060101010101" pitchFamily="49" charset="-122"/>
                <a:ea typeface="楷体" panose="02010609060101010101" pitchFamily="49" charset="-122"/>
              </a:rPr>
              <a:t>可能加害的建筑物使用人补偿后，有权向侵权人追偿。</a:t>
            </a:r>
            <a:endParaRPr lang="zh-CN" altLang="zh-CN" b="1" dirty="0">
              <a:solidFill>
                <a:srgbClr val="7030A0"/>
              </a:solidFill>
              <a:latin typeface="楷体" panose="02010609060101010101" pitchFamily="49" charset="-122"/>
              <a:ea typeface="楷体" panose="02010609060101010101" pitchFamily="49" charset="-122"/>
            </a:endParaRPr>
          </a:p>
          <a:p>
            <a:pPr indent="457200">
              <a:lnSpc>
                <a:spcPts val="2600"/>
              </a:lnSpc>
              <a:buFont typeface="Wingdings" panose="05000000000000000000" pitchFamily="2" charset="2"/>
              <a:buChar char="Ø"/>
            </a:pPr>
            <a:r>
              <a:rPr lang="en-US" altLang="zh-CN" b="1" dirty="0">
                <a:latin typeface="楷体" panose="02010609060101010101" pitchFamily="49" charset="-122"/>
                <a:ea typeface="楷体" panose="02010609060101010101" pitchFamily="49" charset="-122"/>
              </a:rPr>
              <a:t> </a:t>
            </a:r>
            <a:r>
              <a:rPr lang="zh-CN" altLang="zh-CN" b="1" dirty="0">
                <a:solidFill>
                  <a:srgbClr val="7030A0"/>
                </a:solidFill>
                <a:latin typeface="楷体" panose="02010609060101010101" pitchFamily="49" charset="-122"/>
                <a:ea typeface="楷体" panose="02010609060101010101" pitchFamily="49" charset="-122"/>
              </a:rPr>
              <a:t>物业服务企业等建筑物管理人</a:t>
            </a:r>
            <a:r>
              <a:rPr lang="zh-CN" altLang="zh-CN" b="1" dirty="0">
                <a:latin typeface="楷体" panose="02010609060101010101" pitchFamily="49" charset="-122"/>
                <a:ea typeface="楷体" panose="02010609060101010101" pitchFamily="49" charset="-122"/>
              </a:rPr>
              <a:t>应当采取</a:t>
            </a:r>
            <a:r>
              <a:rPr lang="zh-CN" altLang="zh-CN" b="1" dirty="0">
                <a:solidFill>
                  <a:srgbClr val="7030A0"/>
                </a:solidFill>
                <a:latin typeface="楷体" panose="02010609060101010101" pitchFamily="49" charset="-122"/>
                <a:ea typeface="楷体" panose="02010609060101010101" pitchFamily="49" charset="-122"/>
              </a:rPr>
              <a:t>必要的安全保障措施</a:t>
            </a:r>
            <a:r>
              <a:rPr lang="zh-CN" altLang="zh-CN" b="1" dirty="0">
                <a:latin typeface="楷体" panose="02010609060101010101" pitchFamily="49" charset="-122"/>
                <a:ea typeface="楷体" panose="02010609060101010101" pitchFamily="49" charset="-122"/>
              </a:rPr>
              <a:t>防止前款规定情形的发生；未采取必要的安全保障措施的，应当依法承担未履行安全保障义务的侵权责任。</a:t>
            </a:r>
            <a:endParaRPr lang="zh-CN" altLang="zh-CN" b="1" dirty="0">
              <a:latin typeface="楷体" panose="02010609060101010101" pitchFamily="49" charset="-122"/>
              <a:ea typeface="楷体" panose="02010609060101010101" pitchFamily="49" charset="-122"/>
            </a:endParaRPr>
          </a:p>
          <a:p>
            <a:pPr indent="457200">
              <a:lnSpc>
                <a:spcPts val="2600"/>
              </a:lnSpc>
              <a:buFont typeface="Wingdings" panose="05000000000000000000" pitchFamily="2" charset="2"/>
              <a:buChar char="Ø"/>
            </a:pP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发生</a:t>
            </a:r>
            <a:r>
              <a:rPr lang="zh-CN" altLang="en-US" b="1" dirty="0">
                <a:latin typeface="楷体" panose="02010609060101010101" pitchFamily="49" charset="-122"/>
                <a:ea typeface="楷体" panose="02010609060101010101" pitchFamily="49" charset="-122"/>
              </a:rPr>
              <a:t>因</a:t>
            </a:r>
            <a:r>
              <a:rPr lang="zh-CN" altLang="zh-CN" b="1" dirty="0">
                <a:latin typeface="楷体" panose="02010609060101010101" pitchFamily="49" charset="-122"/>
                <a:ea typeface="楷体" panose="02010609060101010101" pitchFamily="49" charset="-122"/>
              </a:rPr>
              <a:t>建筑物中抛掷物品或者从建筑物上坠落的物品造成他人损害情形的，</a:t>
            </a:r>
            <a:r>
              <a:rPr lang="zh-CN" altLang="zh-CN" b="1" dirty="0">
                <a:solidFill>
                  <a:srgbClr val="7030A0"/>
                </a:solidFill>
                <a:latin typeface="楷体" panose="02010609060101010101" pitchFamily="49" charset="-122"/>
                <a:ea typeface="楷体" panose="02010609060101010101" pitchFamily="49" charset="-122"/>
              </a:rPr>
              <a:t>公安等机关应当依法及时调查，查清责任人</a:t>
            </a:r>
            <a:r>
              <a:rPr lang="zh-CN" altLang="zh-CN" b="1" dirty="0">
                <a:latin typeface="楷体" panose="02010609060101010101" pitchFamily="49" charset="-122"/>
                <a:ea typeface="楷体" panose="02010609060101010101" pitchFamily="49" charset="-122"/>
              </a:rPr>
              <a:t>。</a:t>
            </a:r>
            <a:endParaRPr lang="zh-CN" altLang="en-US" b="1" dirty="0">
              <a:latin typeface="楷体" panose="02010609060101010101" pitchFamily="49" charset="-122"/>
              <a:ea typeface="楷体" panose="02010609060101010101" pitchFamily="49" charset="-122"/>
            </a:endParaRPr>
          </a:p>
        </p:txBody>
      </p:sp>
    </p:spTree>
    <p:custDataLst>
      <p:tags r:id="rId1"/>
    </p:custData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true"/>
          </p:cNvSpPr>
          <p:nvPr>
            <p:ph type="ftr" sz="quarter" idx="11"/>
          </p:nvPr>
        </p:nvSpPr>
        <p:spPr/>
        <p:txBody>
          <a:bodyPr/>
          <a:lstStyle/>
          <a:p>
            <a:r>
              <a:rPr lang="zh-CN" altLang="en-US"/>
              <a:t>攀枝花学院：张琳</a:t>
            </a:r>
            <a:endParaRPr lang="zh-CN" altLang="en-US"/>
          </a:p>
        </p:txBody>
      </p:sp>
      <p:sp>
        <p:nvSpPr>
          <p:cNvPr id="4" name="内容占位符 3"/>
          <p:cNvSpPr>
            <a:spLocks noGrp="true"/>
          </p:cNvSpPr>
          <p:nvPr>
            <p:ph sz="quarter" idx="1"/>
          </p:nvPr>
        </p:nvSpPr>
        <p:spPr>
          <a:xfrm>
            <a:off x="323528" y="1491630"/>
            <a:ext cx="8280920" cy="2658490"/>
          </a:xfrm>
        </p:spPr>
        <p:txBody>
          <a:bodyPr>
            <a:normAutofit/>
          </a:bodyPr>
          <a:lstStyle/>
          <a:p>
            <a:pPr marL="0" indent="0" algn="ctr">
              <a:buNone/>
            </a:pPr>
            <a:r>
              <a:rPr lang="zh-CN" altLang="en-US" sz="6600" b="1" dirty="0">
                <a:solidFill>
                  <a:srgbClr val="FF0000"/>
                </a:solidFill>
                <a:latin typeface="+mn-ea"/>
              </a:rPr>
              <a:t>让民法典同工作相伴，与生活同行！</a:t>
            </a:r>
            <a:endParaRPr lang="en-US" altLang="zh-CN" sz="6600" b="1" dirty="0">
              <a:solidFill>
                <a:srgbClr val="FF0000"/>
              </a:solidFill>
              <a:latin typeface="+mn-ea"/>
            </a:endParaRPr>
          </a:p>
        </p:txBody>
      </p:sp>
      <p:pic>
        <p:nvPicPr>
          <p:cNvPr id="5" name="图片 4"/>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14" name="TextBox 13"/>
          <p:cNvSpPr txBox="true"/>
          <p:nvPr/>
        </p:nvSpPr>
        <p:spPr>
          <a:xfrm>
            <a:off x="539552" y="339502"/>
            <a:ext cx="6624736" cy="584775"/>
          </a:xfrm>
          <a:prstGeom prst="rect">
            <a:avLst/>
          </a:prstGeom>
          <a:noFill/>
        </p:spPr>
        <p:txBody>
          <a:bodyPr wrap="square" rtlCol="0">
            <a:spAutoFit/>
          </a:bodyPr>
          <a:lstStyle/>
          <a:p>
            <a:r>
              <a:rPr lang="zh-CN" altLang="en-US" sz="3200" b="1" dirty="0"/>
              <a:t>中华人民共和国民法典编撰历程</a:t>
            </a:r>
            <a:endParaRPr lang="zh-CN" altLang="en-US" sz="3200" b="1" dirty="0"/>
          </a:p>
        </p:txBody>
      </p:sp>
      <p:graphicFrame>
        <p:nvGraphicFramePr>
          <p:cNvPr id="4" name="图示 3"/>
          <p:cNvGraphicFramePr/>
          <p:nvPr/>
        </p:nvGraphicFramePr>
        <p:xfrm>
          <a:off x="251520" y="987574"/>
          <a:ext cx="8064896"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标注 4"/>
          <p:cNvSpPr/>
          <p:nvPr/>
        </p:nvSpPr>
        <p:spPr>
          <a:xfrm>
            <a:off x="179512" y="2139702"/>
            <a:ext cx="1512168" cy="2304256"/>
          </a:xfrm>
          <a:prstGeom prst="wedgeRoundRectCallout">
            <a:avLst>
              <a:gd name="adj1" fmla="val -26648"/>
              <a:gd name="adj2" fmla="val -612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楷体" panose="02010609060101010101" pitchFamily="49" charset="-122"/>
                <a:ea typeface="楷体" panose="02010609060101010101" pitchFamily="49" charset="-122"/>
              </a:rPr>
              <a:t>全国人大常委会组织力量起草民法典。后由于反右斗争扩大化，立法活动被终止</a:t>
            </a:r>
            <a:endParaRPr lang="zh-CN" altLang="en-US" b="1" dirty="0">
              <a:solidFill>
                <a:schemeClr val="tx1"/>
              </a:solidFill>
              <a:latin typeface="楷体" panose="02010609060101010101" pitchFamily="49" charset="-122"/>
              <a:ea typeface="楷体" panose="02010609060101010101" pitchFamily="49" charset="-122"/>
            </a:endParaRPr>
          </a:p>
        </p:txBody>
      </p:sp>
      <p:sp>
        <p:nvSpPr>
          <p:cNvPr id="6" name="圆角矩形标注 5"/>
          <p:cNvSpPr/>
          <p:nvPr/>
        </p:nvSpPr>
        <p:spPr>
          <a:xfrm>
            <a:off x="5292080" y="2211710"/>
            <a:ext cx="1584176" cy="2448272"/>
          </a:xfrm>
          <a:prstGeom prst="wedgeRoundRectCallout">
            <a:avLst>
              <a:gd name="adj1" fmla="val -26648"/>
              <a:gd name="adj2" fmla="val -612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latin typeface="楷体" panose="02010609060101010101" pitchFamily="49" charset="-122"/>
                <a:ea typeface="楷体" panose="02010609060101010101" pitchFamily="49" charset="-122"/>
              </a:rPr>
              <a:t>九届全国人大常委会组织起草了</a:t>
            </a:r>
            <a:r>
              <a:rPr lang="en-US" altLang="zh-CN" sz="1600" b="1" dirty="0">
                <a:solidFill>
                  <a:schemeClr val="tx1"/>
                </a:solidFill>
                <a:latin typeface="楷体" panose="02010609060101010101" pitchFamily="49" charset="-122"/>
                <a:ea typeface="楷体" panose="02010609060101010101" pitchFamily="49" charset="-122"/>
              </a:rPr>
              <a:t>《</a:t>
            </a:r>
            <a:r>
              <a:rPr lang="zh-CN" altLang="en-US" sz="1600" b="1" dirty="0">
                <a:solidFill>
                  <a:schemeClr val="tx1"/>
                </a:solidFill>
                <a:latin typeface="楷体" panose="02010609060101010101" pitchFamily="49" charset="-122"/>
                <a:ea typeface="楷体" panose="02010609060101010101" pitchFamily="49" charset="-122"/>
              </a:rPr>
              <a:t>民法（草案）</a:t>
            </a:r>
            <a:r>
              <a:rPr lang="en-US" altLang="zh-CN" sz="1600" b="1" dirty="0">
                <a:solidFill>
                  <a:schemeClr val="tx1"/>
                </a:solidFill>
                <a:latin typeface="楷体" panose="02010609060101010101" pitchFamily="49" charset="-122"/>
                <a:ea typeface="楷体" panose="02010609060101010101" pitchFamily="49" charset="-122"/>
              </a:rPr>
              <a:t>》</a:t>
            </a:r>
            <a:r>
              <a:rPr lang="zh-CN" altLang="en-US" sz="1600" b="1" dirty="0">
                <a:solidFill>
                  <a:schemeClr val="tx1"/>
                </a:solidFill>
                <a:latin typeface="楷体" panose="02010609060101010101" pitchFamily="49" charset="-122"/>
                <a:ea typeface="楷体" panose="02010609060101010101" pitchFamily="49" charset="-122"/>
              </a:rPr>
              <a:t>，并于</a:t>
            </a:r>
            <a:r>
              <a:rPr lang="en-US" altLang="zh-CN" sz="1600" b="1" dirty="0">
                <a:solidFill>
                  <a:schemeClr val="tx1"/>
                </a:solidFill>
                <a:latin typeface="楷体" panose="02010609060101010101" pitchFamily="49" charset="-122"/>
                <a:ea typeface="楷体" panose="02010609060101010101" pitchFamily="49" charset="-122"/>
              </a:rPr>
              <a:t>2002</a:t>
            </a:r>
            <a:r>
              <a:rPr lang="zh-CN" altLang="en-US" sz="1600" b="1" dirty="0">
                <a:solidFill>
                  <a:schemeClr val="tx1"/>
                </a:solidFill>
                <a:latin typeface="楷体" panose="02010609060101010101" pitchFamily="49" charset="-122"/>
                <a:ea typeface="楷体" panose="02010609060101010101" pitchFamily="49" charset="-122"/>
              </a:rPr>
              <a:t>年</a:t>
            </a:r>
            <a:r>
              <a:rPr lang="en-US" altLang="zh-CN" sz="1600" b="1" dirty="0">
                <a:solidFill>
                  <a:schemeClr val="tx1"/>
                </a:solidFill>
                <a:latin typeface="楷体" panose="02010609060101010101" pitchFamily="49" charset="-122"/>
                <a:ea typeface="楷体" panose="02010609060101010101" pitchFamily="49" charset="-122"/>
              </a:rPr>
              <a:t>12</a:t>
            </a:r>
            <a:r>
              <a:rPr lang="zh-CN" altLang="en-US" sz="1600" b="1" dirty="0">
                <a:solidFill>
                  <a:schemeClr val="tx1"/>
                </a:solidFill>
                <a:latin typeface="楷体" panose="02010609060101010101" pitchFamily="49" charset="-122"/>
                <a:ea typeface="楷体" panose="02010609060101010101" pitchFamily="49" charset="-122"/>
              </a:rPr>
              <a:t>月进行了一次审议，但因认识分歧较大等原因，最终被搁置下来</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7" name="圆角矩形标注 6"/>
          <p:cNvSpPr/>
          <p:nvPr/>
        </p:nvSpPr>
        <p:spPr>
          <a:xfrm>
            <a:off x="3563888" y="2211710"/>
            <a:ext cx="1656184" cy="2376264"/>
          </a:xfrm>
          <a:prstGeom prst="wedgeRoundRectCallout">
            <a:avLst>
              <a:gd name="adj1" fmla="val -19384"/>
              <a:gd name="adj2" fmla="val -623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latin typeface="楷体" panose="02010609060101010101" pitchFamily="49" charset="-122"/>
                <a:ea typeface="楷体" panose="02010609060101010101" pitchFamily="49" charset="-122"/>
              </a:rPr>
              <a:t>全国人大常委会第三次组织民法典起草工作，形成民法草案第四稿。虽草案并未正式通过，但现行的民法通则都是以该草案为基础</a:t>
            </a:r>
            <a:endParaRPr lang="zh-CN" altLang="en-US" sz="1600" b="1" dirty="0">
              <a:solidFill>
                <a:schemeClr val="tx1"/>
              </a:solidFill>
              <a:latin typeface="楷体" panose="02010609060101010101" pitchFamily="49" charset="-122"/>
              <a:ea typeface="楷体" panose="02010609060101010101" pitchFamily="49" charset="-122"/>
            </a:endParaRPr>
          </a:p>
        </p:txBody>
      </p:sp>
      <p:sp>
        <p:nvSpPr>
          <p:cNvPr id="8" name="圆角矩形标注 7"/>
          <p:cNvSpPr/>
          <p:nvPr/>
        </p:nvSpPr>
        <p:spPr>
          <a:xfrm>
            <a:off x="1907704" y="2139702"/>
            <a:ext cx="1512168" cy="2376264"/>
          </a:xfrm>
          <a:prstGeom prst="wedgeRoundRectCallout">
            <a:avLst>
              <a:gd name="adj1" fmla="val -20630"/>
              <a:gd name="adj2" fmla="val -594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楷体" panose="02010609060101010101" pitchFamily="49" charset="-122"/>
                <a:ea typeface="楷体" panose="02010609060101010101" pitchFamily="49" charset="-122"/>
              </a:rPr>
              <a:t>民法典起草工作再次被提上议程，并于</a:t>
            </a:r>
            <a:r>
              <a:rPr lang="en-US" altLang="zh-CN" b="1" dirty="0">
                <a:solidFill>
                  <a:schemeClr val="tx1"/>
                </a:solidFill>
                <a:latin typeface="楷体" panose="02010609060101010101" pitchFamily="49" charset="-122"/>
                <a:ea typeface="楷体" panose="02010609060101010101" pitchFamily="49" charset="-122"/>
              </a:rPr>
              <a:t>1964</a:t>
            </a:r>
            <a:r>
              <a:rPr lang="zh-CN" altLang="en-US" b="1" dirty="0">
                <a:solidFill>
                  <a:schemeClr val="tx1"/>
                </a:solidFill>
                <a:latin typeface="楷体" panose="02010609060101010101" pitchFamily="49" charset="-122"/>
                <a:ea typeface="楷体" panose="02010609060101010101" pitchFamily="49" charset="-122"/>
              </a:rPr>
              <a:t>年完成了草案（试拟稿）。后因文革而停止</a:t>
            </a:r>
            <a:endParaRPr lang="zh-CN" altLang="en-US" b="1" dirty="0">
              <a:solidFill>
                <a:schemeClr val="tx1"/>
              </a:solidFill>
              <a:latin typeface="楷体" panose="02010609060101010101" pitchFamily="49" charset="-122"/>
              <a:ea typeface="楷体" panose="02010609060101010101" pitchFamily="49" charset="-122"/>
            </a:endParaRPr>
          </a:p>
        </p:txBody>
      </p:sp>
      <p:sp>
        <p:nvSpPr>
          <p:cNvPr id="9" name="圆角矩形标注 8"/>
          <p:cNvSpPr/>
          <p:nvPr/>
        </p:nvSpPr>
        <p:spPr>
          <a:xfrm>
            <a:off x="7020272" y="2211710"/>
            <a:ext cx="1872208" cy="2448272"/>
          </a:xfrm>
          <a:prstGeom prst="wedgeRoundRectCallout">
            <a:avLst>
              <a:gd name="adj1" fmla="val -26648"/>
              <a:gd name="adj2" fmla="val -612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b="1" dirty="0">
                <a:solidFill>
                  <a:schemeClr val="tx1"/>
                </a:solidFill>
                <a:latin typeface="楷体" panose="02010609060101010101" pitchFamily="49" charset="-122"/>
                <a:ea typeface="楷体" panose="02010609060101010101" pitchFamily="49" charset="-122"/>
              </a:rPr>
              <a:t>党的十八届四中全会通过《中共中央关于全面推进依法治国若干重大问题的决定》，明确提出“编纂民法典” </a:t>
            </a:r>
            <a:endParaRPr lang="zh-CN" altLang="en-US" b="1" dirty="0">
              <a:solidFill>
                <a:schemeClr val="tx1"/>
              </a:solidFill>
              <a:latin typeface="楷体" panose="02010609060101010101" pitchFamily="49" charset="-122"/>
              <a:ea typeface="楷体" panose="02010609060101010101" pitchFamily="49" charset="-122"/>
            </a:endParaRPr>
          </a:p>
        </p:txBody>
      </p:sp>
    </p:spTree>
    <p:custDataLst>
      <p:tags r:id="rId7"/>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9" grpId="0" animBg="tru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14" name="TextBox 13"/>
          <p:cNvSpPr txBox="true"/>
          <p:nvPr/>
        </p:nvSpPr>
        <p:spPr>
          <a:xfrm>
            <a:off x="539552" y="339502"/>
            <a:ext cx="8208912" cy="553998"/>
          </a:xfrm>
          <a:prstGeom prst="rect">
            <a:avLst/>
          </a:prstGeom>
          <a:noFill/>
        </p:spPr>
        <p:txBody>
          <a:bodyPr wrap="square" rtlCol="0">
            <a:spAutoFit/>
          </a:bodyPr>
          <a:lstStyle/>
          <a:p>
            <a:r>
              <a:rPr lang="zh-CN" altLang="en-US" sz="3000" b="1" dirty="0"/>
              <a:t>启动中华人民共和国民法典编撰后的关键时间点</a:t>
            </a:r>
            <a:endParaRPr lang="zh-CN" altLang="en-US" sz="3000" b="1" dirty="0"/>
          </a:p>
        </p:txBody>
      </p:sp>
      <p:sp>
        <p:nvSpPr>
          <p:cNvPr id="4" name="TextBox 3"/>
          <p:cNvSpPr txBox="true"/>
          <p:nvPr/>
        </p:nvSpPr>
        <p:spPr>
          <a:xfrm>
            <a:off x="467544" y="915566"/>
            <a:ext cx="8352928" cy="3308598"/>
          </a:xfrm>
          <a:prstGeom prst="rect">
            <a:avLst/>
          </a:prstGeom>
          <a:noFill/>
        </p:spPr>
        <p:txBody>
          <a:bodyPr wrap="square" rtlCol="0">
            <a:spAutoFit/>
          </a:bodyPr>
          <a:lstStyle/>
          <a:p>
            <a:pPr>
              <a:lnSpc>
                <a:spcPts val="2300"/>
              </a:lnSpc>
              <a:buFont typeface="Wingdings" panose="05000000000000000000" pitchFamily="2" charset="2"/>
              <a:buChar char="l"/>
            </a:pPr>
            <a:r>
              <a:rPr lang="en-US" altLang="zh-CN" sz="1900" b="1" dirty="0">
                <a:solidFill>
                  <a:srgbClr val="C00000"/>
                </a:solidFill>
                <a:latin typeface="楷体" panose="02010609060101010101" pitchFamily="49" charset="-122"/>
                <a:ea typeface="楷体" panose="02010609060101010101" pitchFamily="49" charset="-122"/>
              </a:rPr>
              <a:t>2015</a:t>
            </a:r>
            <a:r>
              <a:rPr lang="zh-CN" altLang="en-US" sz="1900" b="1" dirty="0">
                <a:solidFill>
                  <a:srgbClr val="C00000"/>
                </a:solidFill>
                <a:latin typeface="楷体" panose="02010609060101010101" pitchFamily="49" charset="-122"/>
                <a:ea typeface="楷体" panose="02010609060101010101" pitchFamily="49" charset="-122"/>
              </a:rPr>
              <a:t>年</a:t>
            </a:r>
            <a:r>
              <a:rPr lang="en-US" altLang="zh-CN" sz="1900" b="1" dirty="0">
                <a:solidFill>
                  <a:srgbClr val="C00000"/>
                </a:solidFill>
                <a:latin typeface="楷体" panose="02010609060101010101" pitchFamily="49" charset="-122"/>
                <a:ea typeface="楷体" panose="02010609060101010101" pitchFamily="49" charset="-122"/>
              </a:rPr>
              <a:t>3</a:t>
            </a:r>
            <a:r>
              <a:rPr lang="zh-CN" altLang="en-US" sz="1900" b="1" dirty="0">
                <a:solidFill>
                  <a:srgbClr val="C00000"/>
                </a:solidFill>
                <a:latin typeface="楷体" panose="02010609060101010101" pitchFamily="49" charset="-122"/>
                <a:ea typeface="楷体" panose="02010609060101010101" pitchFamily="49" charset="-122"/>
              </a:rPr>
              <a:t>月</a:t>
            </a:r>
            <a:r>
              <a:rPr lang="zh-CN" altLang="en-US" sz="1900" b="1" dirty="0">
                <a:latin typeface="楷体" panose="02010609060101010101" pitchFamily="49" charset="-122"/>
                <a:ea typeface="楷体" panose="02010609060101010101" pitchFamily="49" charset="-122"/>
              </a:rPr>
              <a:t>，全国人大常委会法制工作委员会启动民法典编纂工作，</a:t>
            </a:r>
            <a:r>
              <a:rPr lang="zh-CN" altLang="zh-CN" sz="1900" b="1" dirty="0">
                <a:latin typeface="楷体" panose="02010609060101010101" pitchFamily="49" charset="-122"/>
                <a:ea typeface="楷体" panose="02010609060101010101" pitchFamily="49" charset="-122"/>
              </a:rPr>
              <a:t>结合我国民事法律体系现状</a:t>
            </a:r>
            <a:r>
              <a:rPr lang="zh-CN" altLang="en-US" sz="1900" b="1" dirty="0">
                <a:latin typeface="楷体" panose="02010609060101010101" pitchFamily="49" charset="-122"/>
                <a:ea typeface="楷体" panose="02010609060101010101" pitchFamily="49" charset="-122"/>
              </a:rPr>
              <a:t>，</a:t>
            </a:r>
            <a:r>
              <a:rPr lang="zh-CN" altLang="zh-CN" sz="1900" b="1" dirty="0">
                <a:latin typeface="楷体" panose="02010609060101010101" pitchFamily="49" charset="-122"/>
                <a:ea typeface="楷体" panose="02010609060101010101" pitchFamily="49" charset="-122"/>
              </a:rPr>
              <a:t>明确了</a:t>
            </a:r>
            <a:r>
              <a:rPr lang="zh-CN" altLang="zh-CN" sz="1900" b="1" dirty="0">
                <a:solidFill>
                  <a:srgbClr val="C00000"/>
                </a:solidFill>
                <a:latin typeface="楷体" panose="02010609060101010101" pitchFamily="49" charset="-122"/>
                <a:ea typeface="楷体" panose="02010609060101010101" pitchFamily="49" charset="-122"/>
              </a:rPr>
              <a:t>“两步走”</a:t>
            </a:r>
            <a:r>
              <a:rPr lang="zh-CN" altLang="zh-CN" sz="1900" b="1" dirty="0">
                <a:latin typeface="楷体" panose="02010609060101010101" pitchFamily="49" charset="-122"/>
                <a:ea typeface="楷体" panose="02010609060101010101" pitchFamily="49" charset="-122"/>
              </a:rPr>
              <a:t>的规划。</a:t>
            </a:r>
            <a:endParaRPr lang="en-US" altLang="zh-CN" sz="1900" b="1" dirty="0">
              <a:latin typeface="楷体" panose="02010609060101010101" pitchFamily="49" charset="-122"/>
              <a:ea typeface="楷体" panose="02010609060101010101" pitchFamily="49" charset="-122"/>
            </a:endParaRPr>
          </a:p>
          <a:p>
            <a:pPr>
              <a:lnSpc>
                <a:spcPts val="2300"/>
              </a:lnSpc>
              <a:buFont typeface="Wingdings" panose="05000000000000000000" pitchFamily="2" charset="2"/>
              <a:buChar char="l"/>
            </a:pPr>
            <a:r>
              <a:rPr lang="en-US" altLang="zh-CN" sz="1900" b="1" dirty="0">
                <a:solidFill>
                  <a:srgbClr val="C00000"/>
                </a:solidFill>
                <a:latin typeface="楷体" panose="02010609060101010101" pitchFamily="49" charset="-122"/>
                <a:ea typeface="楷体" panose="02010609060101010101" pitchFamily="49" charset="-122"/>
              </a:rPr>
              <a:t>2017</a:t>
            </a:r>
            <a:r>
              <a:rPr lang="zh-CN" altLang="en-US" sz="1900" b="1" dirty="0">
                <a:solidFill>
                  <a:srgbClr val="C00000"/>
                </a:solidFill>
                <a:latin typeface="楷体" panose="02010609060101010101" pitchFamily="49" charset="-122"/>
                <a:ea typeface="楷体" panose="02010609060101010101" pitchFamily="49" charset="-122"/>
              </a:rPr>
              <a:t>年</a:t>
            </a:r>
            <a:r>
              <a:rPr lang="en-US" altLang="zh-CN" sz="1900" b="1" dirty="0">
                <a:solidFill>
                  <a:srgbClr val="C00000"/>
                </a:solidFill>
                <a:latin typeface="楷体" panose="02010609060101010101" pitchFamily="49" charset="-122"/>
                <a:ea typeface="楷体" panose="02010609060101010101" pitchFamily="49" charset="-122"/>
              </a:rPr>
              <a:t>3</a:t>
            </a:r>
            <a:r>
              <a:rPr lang="zh-CN" altLang="en-US" sz="1900" b="1" dirty="0">
                <a:solidFill>
                  <a:srgbClr val="C00000"/>
                </a:solidFill>
                <a:latin typeface="楷体" panose="02010609060101010101" pitchFamily="49" charset="-122"/>
                <a:ea typeface="楷体" panose="02010609060101010101" pitchFamily="49" charset="-122"/>
              </a:rPr>
              <a:t>月</a:t>
            </a:r>
            <a:r>
              <a:rPr lang="en-US" altLang="zh-CN" sz="1900" b="1" dirty="0">
                <a:solidFill>
                  <a:srgbClr val="C00000"/>
                </a:solidFill>
                <a:latin typeface="楷体" panose="02010609060101010101" pitchFamily="49" charset="-122"/>
                <a:ea typeface="楷体" panose="02010609060101010101" pitchFamily="49" charset="-122"/>
              </a:rPr>
              <a:t>15</a:t>
            </a:r>
            <a:r>
              <a:rPr lang="zh-CN" altLang="en-US" sz="1900" b="1" dirty="0">
                <a:solidFill>
                  <a:srgbClr val="C00000"/>
                </a:solidFill>
                <a:latin typeface="楷体" panose="02010609060101010101" pitchFamily="49" charset="-122"/>
                <a:ea typeface="楷体" panose="02010609060101010101" pitchFamily="49" charset="-122"/>
              </a:rPr>
              <a:t>日</a:t>
            </a:r>
            <a:r>
              <a:rPr lang="zh-CN" altLang="en-US" sz="1900" b="1" dirty="0">
                <a:latin typeface="楷体" panose="02010609060101010101" pitchFamily="49" charset="-122"/>
                <a:ea typeface="楷体" panose="02010609060101010101" pitchFamily="49" charset="-122"/>
              </a:rPr>
              <a:t>，</a:t>
            </a:r>
            <a:r>
              <a:rPr lang="en-US" altLang="zh-CN" sz="1900" b="1" dirty="0">
                <a:solidFill>
                  <a:srgbClr val="C00000"/>
                </a:solidFill>
                <a:latin typeface="楷体" panose="02010609060101010101" pitchFamily="49" charset="-122"/>
                <a:ea typeface="楷体" panose="02010609060101010101" pitchFamily="49" charset="-122"/>
              </a:rPr>
              <a:t>《</a:t>
            </a:r>
            <a:r>
              <a:rPr lang="zh-CN" altLang="en-US" sz="1900" b="1" dirty="0">
                <a:solidFill>
                  <a:srgbClr val="C00000"/>
                </a:solidFill>
                <a:latin typeface="楷体" panose="02010609060101010101" pitchFamily="49" charset="-122"/>
                <a:ea typeface="楷体" panose="02010609060101010101" pitchFamily="49" charset="-122"/>
              </a:rPr>
              <a:t>中华人民共和国民法总则</a:t>
            </a:r>
            <a:r>
              <a:rPr lang="en-US" altLang="zh-CN" sz="1900" b="1" dirty="0">
                <a:solidFill>
                  <a:srgbClr val="C00000"/>
                </a:solidFill>
                <a:latin typeface="楷体" panose="02010609060101010101" pitchFamily="49" charset="-122"/>
                <a:ea typeface="楷体" panose="02010609060101010101" pitchFamily="49" charset="-122"/>
              </a:rPr>
              <a:t>》</a:t>
            </a:r>
            <a:r>
              <a:rPr lang="zh-CN" altLang="en-US" sz="1900" b="1" dirty="0">
                <a:latin typeface="楷体" panose="02010609060101010101" pitchFamily="49" charset="-122"/>
                <a:ea typeface="楷体" panose="02010609060101010101" pitchFamily="49" charset="-122"/>
              </a:rPr>
              <a:t>由中华人民共和国第十二届全国人民代表大会第五次会议通过，自</a:t>
            </a:r>
            <a:r>
              <a:rPr lang="en-US" altLang="zh-CN" sz="1900" b="1" dirty="0">
                <a:latin typeface="楷体" panose="02010609060101010101" pitchFamily="49" charset="-122"/>
                <a:ea typeface="楷体" panose="02010609060101010101" pitchFamily="49" charset="-122"/>
              </a:rPr>
              <a:t>2017</a:t>
            </a:r>
            <a:r>
              <a:rPr lang="zh-CN" altLang="en-US" sz="1900" b="1" dirty="0">
                <a:latin typeface="楷体" panose="02010609060101010101" pitchFamily="49" charset="-122"/>
                <a:ea typeface="楷体" panose="02010609060101010101" pitchFamily="49" charset="-122"/>
              </a:rPr>
              <a:t>年</a:t>
            </a:r>
            <a:r>
              <a:rPr lang="en-US" altLang="zh-CN" sz="1900" b="1" dirty="0">
                <a:latin typeface="楷体" panose="02010609060101010101" pitchFamily="49" charset="-122"/>
                <a:ea typeface="楷体" panose="02010609060101010101" pitchFamily="49" charset="-122"/>
              </a:rPr>
              <a:t>10</a:t>
            </a:r>
            <a:r>
              <a:rPr lang="zh-CN" altLang="en-US" sz="1900" b="1" dirty="0">
                <a:latin typeface="楷体" panose="02010609060101010101" pitchFamily="49" charset="-122"/>
                <a:ea typeface="楷体" panose="02010609060101010101" pitchFamily="49" charset="-122"/>
              </a:rPr>
              <a:t>月</a:t>
            </a:r>
            <a:r>
              <a:rPr lang="en-US" altLang="zh-CN" sz="1900" b="1" dirty="0">
                <a:latin typeface="楷体" panose="02010609060101010101" pitchFamily="49" charset="-122"/>
                <a:ea typeface="楷体" panose="02010609060101010101" pitchFamily="49" charset="-122"/>
              </a:rPr>
              <a:t>1</a:t>
            </a:r>
            <a:r>
              <a:rPr lang="zh-CN" altLang="en-US" sz="1900" b="1" dirty="0">
                <a:latin typeface="楷体" panose="02010609060101010101" pitchFamily="49" charset="-122"/>
                <a:ea typeface="楷体" panose="02010609060101010101" pitchFamily="49" charset="-122"/>
              </a:rPr>
              <a:t>日起施行。</a:t>
            </a:r>
            <a:r>
              <a:rPr lang="zh-CN" altLang="zh-CN" sz="1900" b="1" dirty="0">
                <a:latin typeface="楷体" panose="02010609060101010101" pitchFamily="49" charset="-122"/>
                <a:ea typeface="楷体" panose="02010609060101010101" pitchFamily="49" charset="-122"/>
              </a:rPr>
              <a:t>民法典编纂顺利迈出</a:t>
            </a:r>
            <a:r>
              <a:rPr lang="zh-CN" altLang="zh-CN" sz="1900" b="1" dirty="0">
                <a:solidFill>
                  <a:srgbClr val="C00000"/>
                </a:solidFill>
                <a:latin typeface="楷体" panose="02010609060101010101" pitchFamily="49" charset="-122"/>
                <a:ea typeface="楷体" panose="02010609060101010101" pitchFamily="49" charset="-122"/>
              </a:rPr>
              <a:t>第一步</a:t>
            </a:r>
            <a:r>
              <a:rPr lang="zh-CN" altLang="en-US" sz="1900" b="1" dirty="0">
                <a:latin typeface="楷体" panose="02010609060101010101" pitchFamily="49" charset="-122"/>
                <a:ea typeface="楷体" panose="02010609060101010101" pitchFamily="49" charset="-122"/>
              </a:rPr>
              <a:t>。</a:t>
            </a:r>
            <a:endParaRPr lang="en-US" altLang="zh-CN" sz="1900" b="1" dirty="0">
              <a:latin typeface="楷体" panose="02010609060101010101" pitchFamily="49" charset="-122"/>
              <a:ea typeface="楷体" panose="02010609060101010101" pitchFamily="49" charset="-122"/>
            </a:endParaRPr>
          </a:p>
          <a:p>
            <a:pPr>
              <a:lnSpc>
                <a:spcPts val="2300"/>
              </a:lnSpc>
              <a:buFont typeface="Wingdings" panose="05000000000000000000" pitchFamily="2" charset="2"/>
              <a:buChar char="l"/>
            </a:pPr>
            <a:r>
              <a:rPr lang="en-US" altLang="zh-CN" sz="1900" b="1" dirty="0">
                <a:solidFill>
                  <a:srgbClr val="C00000"/>
                </a:solidFill>
                <a:latin typeface="楷体" panose="02010609060101010101" pitchFamily="49" charset="-122"/>
                <a:ea typeface="楷体" panose="02010609060101010101" pitchFamily="49" charset="-122"/>
              </a:rPr>
              <a:t>2018</a:t>
            </a:r>
            <a:r>
              <a:rPr lang="zh-CN" altLang="zh-CN" sz="1900" b="1" dirty="0">
                <a:solidFill>
                  <a:srgbClr val="C00000"/>
                </a:solidFill>
                <a:latin typeface="楷体" panose="02010609060101010101" pitchFamily="49" charset="-122"/>
                <a:ea typeface="楷体" panose="02010609060101010101" pitchFamily="49" charset="-122"/>
              </a:rPr>
              <a:t>年</a:t>
            </a:r>
            <a:r>
              <a:rPr lang="en-US" altLang="zh-CN" sz="1900" b="1" dirty="0">
                <a:solidFill>
                  <a:srgbClr val="C00000"/>
                </a:solidFill>
                <a:latin typeface="楷体" panose="02010609060101010101" pitchFamily="49" charset="-122"/>
                <a:ea typeface="楷体" panose="02010609060101010101" pitchFamily="49" charset="-122"/>
              </a:rPr>
              <a:t>8</a:t>
            </a:r>
            <a:r>
              <a:rPr lang="zh-CN" altLang="zh-CN" sz="1900" b="1" dirty="0">
                <a:solidFill>
                  <a:srgbClr val="C00000"/>
                </a:solidFill>
                <a:latin typeface="楷体" panose="02010609060101010101" pitchFamily="49" charset="-122"/>
                <a:ea typeface="楷体" panose="02010609060101010101" pitchFamily="49" charset="-122"/>
              </a:rPr>
              <a:t>月</a:t>
            </a:r>
            <a:r>
              <a:rPr lang="zh-CN" altLang="zh-CN" sz="1900" b="1" dirty="0">
                <a:latin typeface="楷体" panose="02010609060101010101" pitchFamily="49" charset="-122"/>
                <a:ea typeface="楷体" panose="02010609060101010101" pitchFamily="49" charset="-122"/>
              </a:rPr>
              <a:t>，民法典各分编草案亮相。此后的一年多时间里，全国人大常委会对民法典各分编草案多次进行拆分审议。</a:t>
            </a:r>
            <a:endParaRPr lang="en-US" altLang="zh-CN" sz="1900" b="1" dirty="0">
              <a:latin typeface="楷体" panose="02010609060101010101" pitchFamily="49" charset="-122"/>
              <a:ea typeface="楷体" panose="02010609060101010101" pitchFamily="49" charset="-122"/>
            </a:endParaRPr>
          </a:p>
          <a:p>
            <a:pPr>
              <a:lnSpc>
                <a:spcPts val="2300"/>
              </a:lnSpc>
              <a:buFont typeface="Wingdings" panose="05000000000000000000" pitchFamily="2" charset="2"/>
              <a:buChar char="l"/>
            </a:pPr>
            <a:r>
              <a:rPr lang="en-US" altLang="zh-CN" sz="1900" b="1" dirty="0">
                <a:solidFill>
                  <a:srgbClr val="C00000"/>
                </a:solidFill>
                <a:latin typeface="楷体" panose="02010609060101010101" pitchFamily="49" charset="-122"/>
                <a:ea typeface="楷体" panose="02010609060101010101" pitchFamily="49" charset="-122"/>
              </a:rPr>
              <a:t>2019</a:t>
            </a:r>
            <a:r>
              <a:rPr lang="zh-CN" altLang="en-US" sz="1900" b="1" dirty="0">
                <a:solidFill>
                  <a:srgbClr val="C00000"/>
                </a:solidFill>
                <a:latin typeface="楷体" panose="02010609060101010101" pitchFamily="49" charset="-122"/>
                <a:ea typeface="楷体" panose="02010609060101010101" pitchFamily="49" charset="-122"/>
              </a:rPr>
              <a:t>年</a:t>
            </a:r>
            <a:r>
              <a:rPr lang="en-US" altLang="zh-CN" sz="1900" b="1" dirty="0">
                <a:solidFill>
                  <a:srgbClr val="C00000"/>
                </a:solidFill>
                <a:latin typeface="楷体" panose="02010609060101010101" pitchFamily="49" charset="-122"/>
                <a:ea typeface="楷体" panose="02010609060101010101" pitchFamily="49" charset="-122"/>
              </a:rPr>
              <a:t>12</a:t>
            </a:r>
            <a:r>
              <a:rPr lang="zh-CN" altLang="en-US" sz="1900" b="1" dirty="0">
                <a:solidFill>
                  <a:srgbClr val="C00000"/>
                </a:solidFill>
                <a:latin typeface="楷体" panose="02010609060101010101" pitchFamily="49" charset="-122"/>
                <a:ea typeface="楷体" panose="02010609060101010101" pitchFamily="49" charset="-122"/>
              </a:rPr>
              <a:t>月</a:t>
            </a:r>
            <a:r>
              <a:rPr lang="zh-CN" altLang="en-US" sz="1900" b="1" dirty="0">
                <a:latin typeface="楷体" panose="02010609060101010101" pitchFamily="49" charset="-122"/>
                <a:ea typeface="楷体" panose="02010609060101010101" pitchFamily="49" charset="-122"/>
              </a:rPr>
              <a:t>，全国人大常委会审议了由民法总则与经过常委会审议和修改完善的民法典各分编草案合并形成的民法典草案，并决定将民法典草案提请十三届全国人大三次会议审议。</a:t>
            </a:r>
            <a:r>
              <a:rPr lang="zh-CN" altLang="en-US" sz="1900" b="1" dirty="0">
                <a:solidFill>
                  <a:srgbClr val="C00000"/>
                </a:solidFill>
                <a:latin typeface="楷体" panose="02010609060101010101" pitchFamily="49" charset="-122"/>
                <a:ea typeface="楷体" panose="02010609060101010101" pitchFamily="49" charset="-122"/>
              </a:rPr>
              <a:t>民法典编撰全程</a:t>
            </a:r>
            <a:r>
              <a:rPr lang="en-US" altLang="zh-CN" sz="1900" b="1" dirty="0">
                <a:solidFill>
                  <a:srgbClr val="C00000"/>
                </a:solidFill>
                <a:latin typeface="楷体" panose="02010609060101010101" pitchFamily="49" charset="-122"/>
                <a:ea typeface="楷体" panose="02010609060101010101" pitchFamily="49" charset="-122"/>
              </a:rPr>
              <a:t>10</a:t>
            </a:r>
            <a:r>
              <a:rPr lang="zh-CN" altLang="en-US" sz="1900" b="1" dirty="0">
                <a:solidFill>
                  <a:srgbClr val="C00000"/>
                </a:solidFill>
                <a:latin typeface="楷体" panose="02010609060101010101" pitchFamily="49" charset="-122"/>
                <a:ea typeface="楷体" panose="02010609060101010101" pitchFamily="49" charset="-122"/>
              </a:rPr>
              <a:t>次公开征求意见，累计收到</a:t>
            </a:r>
            <a:r>
              <a:rPr lang="en-US" altLang="zh-CN" sz="1900" b="1" dirty="0">
                <a:solidFill>
                  <a:srgbClr val="C00000"/>
                </a:solidFill>
                <a:latin typeface="楷体" panose="02010609060101010101" pitchFamily="49" charset="-122"/>
                <a:ea typeface="楷体" panose="02010609060101010101" pitchFamily="49" charset="-122"/>
              </a:rPr>
              <a:t>42.5</a:t>
            </a:r>
            <a:r>
              <a:rPr lang="zh-CN" altLang="en-US" sz="1900" b="1" dirty="0">
                <a:solidFill>
                  <a:srgbClr val="C00000"/>
                </a:solidFill>
                <a:latin typeface="楷体" panose="02010609060101010101" pitchFamily="49" charset="-122"/>
                <a:ea typeface="楷体" panose="02010609060101010101" pitchFamily="49" charset="-122"/>
              </a:rPr>
              <a:t>万人提出的</a:t>
            </a:r>
            <a:r>
              <a:rPr lang="en-US" altLang="zh-CN" sz="1900" b="1" dirty="0">
                <a:solidFill>
                  <a:srgbClr val="C00000"/>
                </a:solidFill>
                <a:latin typeface="楷体" panose="02010609060101010101" pitchFamily="49" charset="-122"/>
                <a:ea typeface="楷体" panose="02010609060101010101" pitchFamily="49" charset="-122"/>
              </a:rPr>
              <a:t>102</a:t>
            </a:r>
            <a:r>
              <a:rPr lang="zh-CN" altLang="en-US" sz="1900" b="1" dirty="0">
                <a:solidFill>
                  <a:srgbClr val="C00000"/>
                </a:solidFill>
                <a:latin typeface="楷体" panose="02010609060101010101" pitchFamily="49" charset="-122"/>
                <a:ea typeface="楷体" panose="02010609060101010101" pitchFamily="49" charset="-122"/>
              </a:rPr>
              <a:t>万条意见和建议。</a:t>
            </a:r>
            <a:endParaRPr lang="zh-CN" altLang="en-US" sz="1900" b="1" dirty="0">
              <a:solidFill>
                <a:srgbClr val="C00000"/>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4150120"/>
            <a:ext cx="9144000" cy="993380"/>
          </a:xfrm>
          <a:prstGeom prst="rect">
            <a:avLst/>
          </a:prstGeom>
          <a:effectLst>
            <a:outerShdw blurRad="50800" dist="38100" dir="16200000" rotWithShape="0">
              <a:prstClr val="black">
                <a:alpha val="40000"/>
              </a:prstClr>
            </a:outerShdw>
          </a:effectLst>
        </p:spPr>
      </p:pic>
      <p:sp>
        <p:nvSpPr>
          <p:cNvPr id="14" name="TextBox 13"/>
          <p:cNvSpPr txBox="true"/>
          <p:nvPr/>
        </p:nvSpPr>
        <p:spPr>
          <a:xfrm>
            <a:off x="539552" y="339502"/>
            <a:ext cx="7560840" cy="584775"/>
          </a:xfrm>
          <a:prstGeom prst="rect">
            <a:avLst/>
          </a:prstGeom>
          <a:noFill/>
        </p:spPr>
        <p:txBody>
          <a:bodyPr wrap="square" rtlCol="0">
            <a:spAutoFit/>
          </a:bodyPr>
          <a:lstStyle/>
          <a:p>
            <a:r>
              <a:rPr lang="zh-CN" altLang="en-US" sz="3200" b="1" dirty="0">
                <a:latin typeface="微软雅黑" pitchFamily="34" charset="-122"/>
                <a:ea typeface="微软雅黑" pitchFamily="34" charset="-122"/>
              </a:rPr>
              <a:t>习近平同志的学习指示</a:t>
            </a:r>
            <a:endParaRPr lang="zh-CN" altLang="en-US" sz="3200" b="1" dirty="0">
              <a:latin typeface="微软雅黑" pitchFamily="34" charset="-122"/>
              <a:ea typeface="微软雅黑" pitchFamily="34" charset="-122"/>
            </a:endParaRPr>
          </a:p>
        </p:txBody>
      </p:sp>
      <p:sp>
        <p:nvSpPr>
          <p:cNvPr id="4" name="TextBox 3"/>
          <p:cNvSpPr txBox="true"/>
          <p:nvPr/>
        </p:nvSpPr>
        <p:spPr>
          <a:xfrm>
            <a:off x="467544" y="987575"/>
            <a:ext cx="8352928" cy="3312368"/>
          </a:xfrm>
          <a:prstGeom prst="rect">
            <a:avLst/>
          </a:prstGeom>
          <a:noFill/>
        </p:spPr>
        <p:txBody>
          <a:bodyPr wrap="square" rtlCol="0">
            <a:spAutoFit/>
          </a:bodyPr>
          <a:lstStyle/>
          <a:p>
            <a:pPr indent="457200"/>
            <a:r>
              <a:rPr lang="en-US" altLang="zh-CN" sz="3000" b="1" dirty="0">
                <a:latin typeface="楷体" panose="02010609060101010101" pitchFamily="49" charset="-122"/>
                <a:ea typeface="楷体" panose="02010609060101010101" pitchFamily="49" charset="-122"/>
              </a:rPr>
              <a:t>2020</a:t>
            </a:r>
            <a:r>
              <a:rPr lang="zh-CN" altLang="en-US" sz="3000" b="1" dirty="0">
                <a:latin typeface="楷体" panose="02010609060101010101" pitchFamily="49" charset="-122"/>
                <a:ea typeface="楷体" panose="02010609060101010101" pitchFamily="49" charset="-122"/>
              </a:rPr>
              <a:t>年</a:t>
            </a:r>
            <a:r>
              <a:rPr lang="en-US" altLang="zh-CN" sz="3000" b="1" dirty="0">
                <a:latin typeface="楷体" panose="02010609060101010101" pitchFamily="49" charset="-122"/>
                <a:ea typeface="楷体" panose="02010609060101010101" pitchFamily="49" charset="-122"/>
              </a:rPr>
              <a:t>6</a:t>
            </a:r>
            <a:r>
              <a:rPr lang="zh-CN" altLang="en-US" sz="3000" b="1" dirty="0">
                <a:latin typeface="楷体" panose="02010609060101010101" pitchFamily="49" charset="-122"/>
                <a:ea typeface="楷体" panose="02010609060101010101" pitchFamily="49" charset="-122"/>
              </a:rPr>
              <a:t>月</a:t>
            </a:r>
            <a:r>
              <a:rPr lang="en-US" altLang="zh-CN" sz="3000" b="1" dirty="0">
                <a:latin typeface="楷体" panose="02010609060101010101" pitchFamily="49" charset="-122"/>
                <a:ea typeface="楷体" panose="02010609060101010101" pitchFamily="49" charset="-122"/>
              </a:rPr>
              <a:t>16</a:t>
            </a:r>
            <a:r>
              <a:rPr lang="zh-CN" altLang="en-US" sz="3000" b="1" dirty="0">
                <a:latin typeface="楷体" panose="02010609060101010101" pitchFamily="49" charset="-122"/>
                <a:ea typeface="楷体" panose="02010609060101010101" pitchFamily="49" charset="-122"/>
              </a:rPr>
              <a:t>日出版的</a:t>
            </a:r>
            <a:r>
              <a:rPr lang="en-US" altLang="zh-CN" sz="3000" b="1" dirty="0">
                <a:latin typeface="楷体" panose="02010609060101010101" pitchFamily="49" charset="-122"/>
                <a:ea typeface="楷体" panose="02010609060101010101" pitchFamily="49" charset="-122"/>
              </a:rPr>
              <a:t>《</a:t>
            </a:r>
            <a:r>
              <a:rPr lang="zh-CN" altLang="en-US" sz="3000" b="1" dirty="0">
                <a:latin typeface="楷体" panose="02010609060101010101" pitchFamily="49" charset="-122"/>
                <a:ea typeface="楷体" panose="02010609060101010101" pitchFamily="49" charset="-122"/>
              </a:rPr>
              <a:t>求是</a:t>
            </a:r>
            <a:r>
              <a:rPr lang="en-US" altLang="zh-CN" sz="3000" b="1" dirty="0">
                <a:latin typeface="楷体" panose="02010609060101010101" pitchFamily="49" charset="-122"/>
                <a:ea typeface="楷体" panose="02010609060101010101" pitchFamily="49" charset="-122"/>
              </a:rPr>
              <a:t>》</a:t>
            </a:r>
            <a:r>
              <a:rPr lang="zh-CN" altLang="en-US" sz="3000" b="1" dirty="0">
                <a:latin typeface="楷体" panose="02010609060101010101" pitchFamily="49" charset="-122"/>
                <a:ea typeface="楷体" panose="02010609060101010101" pitchFamily="49" charset="-122"/>
              </a:rPr>
              <a:t>杂志（</a:t>
            </a:r>
            <a:r>
              <a:rPr lang="en-US" altLang="zh-CN" sz="3000" b="1" dirty="0">
                <a:latin typeface="楷体" panose="02010609060101010101" pitchFamily="49" charset="-122"/>
                <a:ea typeface="楷体" panose="02010609060101010101" pitchFamily="49" charset="-122"/>
              </a:rPr>
              <a:t>2020</a:t>
            </a:r>
            <a:r>
              <a:rPr lang="zh-CN" altLang="en-US" sz="3000" b="1" dirty="0">
                <a:latin typeface="楷体" panose="02010609060101010101" pitchFamily="49" charset="-122"/>
                <a:ea typeface="楷体" panose="02010609060101010101" pitchFamily="49" charset="-122"/>
              </a:rPr>
              <a:t>年第</a:t>
            </a:r>
            <a:r>
              <a:rPr lang="en-US" altLang="zh-CN" sz="3000" b="1" dirty="0">
                <a:latin typeface="楷体" panose="02010609060101010101" pitchFamily="49" charset="-122"/>
                <a:ea typeface="楷体" panose="02010609060101010101" pitchFamily="49" charset="-122"/>
              </a:rPr>
              <a:t>12</a:t>
            </a:r>
            <a:r>
              <a:rPr lang="zh-CN" altLang="en-US" sz="3000" b="1" dirty="0">
                <a:latin typeface="楷体" panose="02010609060101010101" pitchFamily="49" charset="-122"/>
                <a:ea typeface="楷体" panose="02010609060101010101" pitchFamily="49" charset="-122"/>
              </a:rPr>
              <a:t>期）刊发了中华人民共和国国家主席习近平同志关于民法典学习的文章。</a:t>
            </a:r>
            <a:endParaRPr lang="en-US" altLang="zh-CN" sz="3000" b="1" dirty="0">
              <a:latin typeface="楷体" panose="02010609060101010101" pitchFamily="49" charset="-122"/>
              <a:ea typeface="楷体" panose="02010609060101010101" pitchFamily="49" charset="-122"/>
            </a:endParaRPr>
          </a:p>
          <a:p>
            <a:pPr indent="457200"/>
            <a:r>
              <a:rPr lang="zh-CN" altLang="zh-CN" sz="3000" b="1" dirty="0">
                <a:solidFill>
                  <a:srgbClr val="C00000"/>
                </a:solidFill>
                <a:latin typeface="黑体" panose="02010609060101010101" charset="-122"/>
                <a:ea typeface="黑体" panose="02010609060101010101" charset="-122"/>
                <a:cs typeface="宋体" pitchFamily="2" charset="-122"/>
              </a:rPr>
              <a:t>习近平</a:t>
            </a:r>
            <a:r>
              <a:rPr lang="zh-CN" altLang="en-US" sz="3000" b="1" dirty="0">
                <a:solidFill>
                  <a:srgbClr val="C00000"/>
                </a:solidFill>
                <a:latin typeface="黑体" panose="02010609060101010101" charset="-122"/>
                <a:ea typeface="黑体" panose="02010609060101010101" charset="-122"/>
                <a:cs typeface="宋体" pitchFamily="2" charset="-122"/>
              </a:rPr>
              <a:t>：</a:t>
            </a:r>
            <a:r>
              <a:rPr lang="en-US" altLang="zh-CN" sz="3000" b="1" dirty="0">
                <a:solidFill>
                  <a:srgbClr val="C00000"/>
                </a:solidFill>
                <a:latin typeface="黑体" panose="02010609060101010101" charset="-122"/>
                <a:ea typeface="黑体" panose="02010609060101010101" charset="-122"/>
                <a:cs typeface="宋体" pitchFamily="2" charset="-122"/>
              </a:rPr>
              <a:t>《</a:t>
            </a:r>
            <a:r>
              <a:rPr lang="zh-CN" altLang="zh-CN" sz="3000" b="1" dirty="0">
                <a:solidFill>
                  <a:srgbClr val="C00000"/>
                </a:solidFill>
                <a:latin typeface="黑体" panose="02010609060101010101" charset="-122"/>
                <a:ea typeface="黑体" panose="02010609060101010101" charset="-122"/>
                <a:cs typeface="宋体" pitchFamily="2" charset="-122"/>
              </a:rPr>
              <a:t>充分认识颁布实施民法典重大意义 依法更好保障人民合法权益</a:t>
            </a:r>
            <a:r>
              <a:rPr lang="en-US" altLang="zh-CN" sz="3000" b="1" dirty="0">
                <a:solidFill>
                  <a:srgbClr val="C00000"/>
                </a:solidFill>
                <a:latin typeface="黑体" panose="02010609060101010101" charset="-122"/>
                <a:ea typeface="黑体" panose="02010609060101010101" charset="-122"/>
                <a:cs typeface="宋体" pitchFamily="2" charset="-122"/>
              </a:rPr>
              <a:t>》</a:t>
            </a:r>
            <a:r>
              <a:rPr lang="zh-CN" altLang="en-US" sz="3000" b="1" dirty="0">
                <a:latin typeface="楷体" panose="02010609060101010101" pitchFamily="49" charset="-122"/>
                <a:ea typeface="楷体" panose="02010609060101010101" pitchFamily="49" charset="-122"/>
                <a:cs typeface="宋体" pitchFamily="2" charset="-122"/>
              </a:rPr>
              <a:t>（该文为</a:t>
            </a:r>
            <a:r>
              <a:rPr lang="zh-CN" altLang="zh-CN" sz="3000" b="1" dirty="0">
                <a:latin typeface="楷体" panose="02010609060101010101" pitchFamily="49" charset="-122"/>
                <a:ea typeface="楷体" panose="02010609060101010101" pitchFamily="49" charset="-122"/>
              </a:rPr>
              <a:t>习近平总书记</a:t>
            </a:r>
            <a:r>
              <a:rPr lang="en-US" altLang="zh-CN" sz="3000" b="1" dirty="0">
                <a:latin typeface="楷体" panose="02010609060101010101" pitchFamily="49" charset="-122"/>
                <a:ea typeface="楷体" panose="02010609060101010101" pitchFamily="49" charset="-122"/>
              </a:rPr>
              <a:t>2020</a:t>
            </a:r>
            <a:r>
              <a:rPr lang="zh-CN" altLang="zh-CN" sz="3000" b="1" dirty="0">
                <a:latin typeface="楷体" panose="02010609060101010101" pitchFamily="49" charset="-122"/>
                <a:ea typeface="楷体" panose="02010609060101010101" pitchFamily="49" charset="-122"/>
              </a:rPr>
              <a:t>年</a:t>
            </a:r>
            <a:r>
              <a:rPr lang="en-US" altLang="zh-CN" sz="3000" b="1" dirty="0">
                <a:latin typeface="楷体" panose="02010609060101010101" pitchFamily="49" charset="-122"/>
                <a:ea typeface="楷体" panose="02010609060101010101" pitchFamily="49" charset="-122"/>
              </a:rPr>
              <a:t>5</a:t>
            </a:r>
            <a:r>
              <a:rPr lang="zh-CN" altLang="zh-CN" sz="3000" b="1" dirty="0">
                <a:latin typeface="楷体" panose="02010609060101010101" pitchFamily="49" charset="-122"/>
                <a:ea typeface="楷体" panose="02010609060101010101" pitchFamily="49" charset="-122"/>
              </a:rPr>
              <a:t>月</a:t>
            </a:r>
            <a:r>
              <a:rPr lang="en-US" altLang="zh-CN" sz="3000" b="1" dirty="0">
                <a:latin typeface="楷体" panose="02010609060101010101" pitchFamily="49" charset="-122"/>
                <a:ea typeface="楷体" panose="02010609060101010101" pitchFamily="49" charset="-122"/>
              </a:rPr>
              <a:t>29</a:t>
            </a:r>
            <a:r>
              <a:rPr lang="zh-CN" altLang="zh-CN" sz="3000" b="1" dirty="0">
                <a:latin typeface="楷体" panose="02010609060101010101" pitchFamily="49" charset="-122"/>
                <a:ea typeface="楷体" panose="02010609060101010101" pitchFamily="49" charset="-122"/>
              </a:rPr>
              <a:t>日在十九届中央政治局第二十次集体学习时的讲话</a:t>
            </a:r>
            <a:r>
              <a:rPr lang="zh-CN" altLang="en-US" sz="3000" b="1" dirty="0">
                <a:latin typeface="楷体" panose="02010609060101010101" pitchFamily="49" charset="-122"/>
                <a:ea typeface="楷体" panose="02010609060101010101" pitchFamily="49" charset="-122"/>
              </a:rPr>
              <a:t>）</a:t>
            </a:r>
            <a:endParaRPr lang="en-US" altLang="zh-CN" sz="3000" b="1" dirty="0">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fade/>
  </p:transition>
</p:sld>
</file>

<file path=ppt/tags/tag1.xml><?xml version="1.0" encoding="utf-8"?>
<p:tagLst xmlns:p="http://schemas.openxmlformats.org/presentationml/2006/main">
  <p:tag name="TIMING" val="|0.5|1.4|1.5|1.3|0.5|1|0.4|1|0.5|1.1|0.5"/>
</p:tagLst>
</file>

<file path=ppt/tags/tag10.xml><?xml version="1.0" encoding="utf-8"?>
<p:tagLst xmlns:p="http://schemas.openxmlformats.org/presentationml/2006/main">
  <p:tag name="TIMING" val="|0.5|1.4|1.5|1.3|0.5|1|0.4|1|0.5|1.1|0.5"/>
</p:tagLst>
</file>

<file path=ppt/tags/tag11.xml><?xml version="1.0" encoding="utf-8"?>
<p:tagLst xmlns:p="http://schemas.openxmlformats.org/presentationml/2006/main">
  <p:tag name="TIMING" val="|0.5|1.4|1.5|1.3|0.5|1|0.4|1|0.5|1.1|0.5"/>
</p:tagLst>
</file>

<file path=ppt/tags/tag12.xml><?xml version="1.0" encoding="utf-8"?>
<p:tagLst xmlns:p="http://schemas.openxmlformats.org/presentationml/2006/main">
  <p:tag name="TIMING" val="|0.5|1.4|1.5|1.3|0.5|1|0.4|1|0.5|1.1|0.5"/>
</p:tagLst>
</file>

<file path=ppt/tags/tag13.xml><?xml version="1.0" encoding="utf-8"?>
<p:tagLst xmlns:p="http://schemas.openxmlformats.org/presentationml/2006/main">
  <p:tag name="TIMING" val="|0.5|1.4|1.5|1.3|0.5|1|0.4|1|0.5|1.1|0.5"/>
</p:tagLst>
</file>

<file path=ppt/tags/tag14.xml><?xml version="1.0" encoding="utf-8"?>
<p:tagLst xmlns:p="http://schemas.openxmlformats.org/presentationml/2006/main">
  <p:tag name="TIMING" val="|0.5|1.4|1.5|1.3|0.5|1|0.4|1|0.5|1.1|0.5"/>
</p:tagLst>
</file>

<file path=ppt/tags/tag15.xml><?xml version="1.0" encoding="utf-8"?>
<p:tagLst xmlns:p="http://schemas.openxmlformats.org/presentationml/2006/main">
  <p:tag name="TIMING" val="|0.5|1.4|1.5|1.3|0.5|1|0.4|1|0.5|1.1|0.5"/>
</p:tagLst>
</file>

<file path=ppt/tags/tag16.xml><?xml version="1.0" encoding="utf-8"?>
<p:tagLst xmlns:p="http://schemas.openxmlformats.org/presentationml/2006/main">
  <p:tag name="TIMING" val="|0.5|1.4|1.5|1.3|0.5|1|0.4|1|0.5|1.1|0.5"/>
</p:tagLst>
</file>

<file path=ppt/tags/tag17.xml><?xml version="1.0" encoding="utf-8"?>
<p:tagLst xmlns:p="http://schemas.openxmlformats.org/presentationml/2006/main">
  <p:tag name="TIMING" val="|0.5|1.4|1.5|1.3|0.5|1|0.4|1|0.5|1.1|0.5"/>
</p:tagLst>
</file>

<file path=ppt/tags/tag18.xml><?xml version="1.0" encoding="utf-8"?>
<p:tagLst xmlns:p="http://schemas.openxmlformats.org/presentationml/2006/main">
  <p:tag name="TIMING" val="|0.5|1.4|1.5|1.3|0.5|1|0.4|1|0.5|1.1|0.5"/>
</p:tagLst>
</file>

<file path=ppt/tags/tag19.xml><?xml version="1.0" encoding="utf-8"?>
<p:tagLst xmlns:p="http://schemas.openxmlformats.org/presentationml/2006/main">
  <p:tag name="TIMING" val="|0.5|1.4|1.5|1.3|0.5|1|0.4|1|0.5|1.1|0.5"/>
</p:tagLst>
</file>

<file path=ppt/tags/tag2.xml><?xml version="1.0" encoding="utf-8"?>
<p:tagLst xmlns:p="http://schemas.openxmlformats.org/presentationml/2006/main">
  <p:tag name="TIMING" val="|0.5|1.4|1.5|1.3|0.5|1|0.4|1|0.5|1.1|0.5"/>
</p:tagLst>
</file>

<file path=ppt/tags/tag20.xml><?xml version="1.0" encoding="utf-8"?>
<p:tagLst xmlns:p="http://schemas.openxmlformats.org/presentationml/2006/main">
  <p:tag name="TIMING" val="|0.5|1.4|1.5|1.3|0.5|1|0.4|1|0.5|1.1|0.5"/>
</p:tagLst>
</file>

<file path=ppt/tags/tag21.xml><?xml version="1.0" encoding="utf-8"?>
<p:tagLst xmlns:p="http://schemas.openxmlformats.org/presentationml/2006/main">
  <p:tag name="TIMING" val="|0.5|1.4|1.5|1.3|0.5|1|0.4|1|0.5|1.1|0.5"/>
</p:tagLst>
</file>

<file path=ppt/tags/tag22.xml><?xml version="1.0" encoding="utf-8"?>
<p:tagLst xmlns:p="http://schemas.openxmlformats.org/presentationml/2006/main">
  <p:tag name="TIMING" val="|0.5|1.4|1.5|1.3|0.5|1|0.4|1|0.5|1.1|0.5"/>
</p:tagLst>
</file>

<file path=ppt/tags/tag23.xml><?xml version="1.0" encoding="utf-8"?>
<p:tagLst xmlns:p="http://schemas.openxmlformats.org/presentationml/2006/main">
  <p:tag name="TIMING" val="|0.5|1.4|1.5|1.3|0.5|1|0.4|1|0.5|1.1|0.5"/>
</p:tagLst>
</file>

<file path=ppt/tags/tag24.xml><?xml version="1.0" encoding="utf-8"?>
<p:tagLst xmlns:p="http://schemas.openxmlformats.org/presentationml/2006/main">
  <p:tag name="TIMING" val="|0.5|1.4|1.5|1.3|0.5|1|0.4|1|0.5|1.1|0.5"/>
</p:tagLst>
</file>

<file path=ppt/tags/tag25.xml><?xml version="1.0" encoding="utf-8"?>
<p:tagLst xmlns:p="http://schemas.openxmlformats.org/presentationml/2006/main">
  <p:tag name="TIMING" val="|0.5|1.4|1.5|1.3|0.5|1|0.4|1|0.5|1.1|0.5"/>
</p:tagLst>
</file>

<file path=ppt/tags/tag26.xml><?xml version="1.0" encoding="utf-8"?>
<p:tagLst xmlns:p="http://schemas.openxmlformats.org/presentationml/2006/main">
  <p:tag name="TIMING" val="|0.5|1.4|1.5|1.3|0.5|1|0.4|1|0.5|1.1|0.5"/>
</p:tagLst>
</file>

<file path=ppt/tags/tag27.xml><?xml version="1.0" encoding="utf-8"?>
<p:tagLst xmlns:p="http://schemas.openxmlformats.org/presentationml/2006/main">
  <p:tag name="TIMING" val="|0.5|1.4|1.5|1.3|0.5|1|0.4|1|0.5|1.1|0.5"/>
</p:tagLst>
</file>

<file path=ppt/tags/tag28.xml><?xml version="1.0" encoding="utf-8"?>
<p:tagLst xmlns:p="http://schemas.openxmlformats.org/presentationml/2006/main">
  <p:tag name="TIMING" val="|0.5|1.4|1.5|1.3|0.5|1|0.4|1|0.5|1.1|0.5"/>
</p:tagLst>
</file>

<file path=ppt/tags/tag29.xml><?xml version="1.0" encoding="utf-8"?>
<p:tagLst xmlns:p="http://schemas.openxmlformats.org/presentationml/2006/main">
  <p:tag name="TIMING" val="|0.5|1.4|1.5|1.3|0.5|1|0.4|1|0.5|1.1|0.5"/>
</p:tagLst>
</file>

<file path=ppt/tags/tag3.xml><?xml version="1.0" encoding="utf-8"?>
<p:tagLst xmlns:p="http://schemas.openxmlformats.org/presentationml/2006/main">
  <p:tag name="TIMING" val="|0.5|1.4|1.5|1.3|0.5|1|0.4|1|0.5|1.1|0.5"/>
</p:tagLst>
</file>

<file path=ppt/tags/tag30.xml><?xml version="1.0" encoding="utf-8"?>
<p:tagLst xmlns:p="http://schemas.openxmlformats.org/presentationml/2006/main">
  <p:tag name="TIMING" val="|0.5|1.4|1.5|1.3|0.5|1|0.4|1|0.5|1.1|0.5"/>
</p:tagLst>
</file>

<file path=ppt/tags/tag31.xml><?xml version="1.0" encoding="utf-8"?>
<p:tagLst xmlns:p="http://schemas.openxmlformats.org/presentationml/2006/main">
  <p:tag name="TIMING" val="|0.5|1.4|1.5|1.3|0.5|1|0.4|1|0.5|1.1|0.5"/>
</p:tagLst>
</file>

<file path=ppt/tags/tag32.xml><?xml version="1.0" encoding="utf-8"?>
<p:tagLst xmlns:p="http://schemas.openxmlformats.org/presentationml/2006/main">
  <p:tag name="TIMING" val="|0.5|1.4|1.5|1.3|0.5|1|0.4|1|0.5|1.1|0.5"/>
</p:tagLst>
</file>

<file path=ppt/tags/tag33.xml><?xml version="1.0" encoding="utf-8"?>
<p:tagLst xmlns:p="http://schemas.openxmlformats.org/presentationml/2006/main">
  <p:tag name="TIMING" val="|0.5|1.4|1.5|1.3|0.5|1|0.4|1|0.5|1.1|0.5"/>
</p:tagLst>
</file>

<file path=ppt/tags/tag34.xml><?xml version="1.0" encoding="utf-8"?>
<p:tagLst xmlns:p="http://schemas.openxmlformats.org/presentationml/2006/main">
  <p:tag name="TIMING" val="|0.5|1.4|1.5|1.3|0.5|1|0.4|1|0.5|1.1|0.5"/>
</p:tagLst>
</file>

<file path=ppt/tags/tag35.xml><?xml version="1.0" encoding="utf-8"?>
<p:tagLst xmlns:p="http://schemas.openxmlformats.org/presentationml/2006/main">
  <p:tag name="TIMING" val="|0.5|1.4|1.5|1.3|0.5|1|0.4|1|0.5|1.1|0.5"/>
</p:tagLst>
</file>

<file path=ppt/tags/tag36.xml><?xml version="1.0" encoding="utf-8"?>
<p:tagLst xmlns:p="http://schemas.openxmlformats.org/presentationml/2006/main">
  <p:tag name="TIMING" val="|0.5|1.4|1.5|1.3|0.5|1|0.4|1|0.5|1.1|0.5"/>
</p:tagLst>
</file>

<file path=ppt/tags/tag37.xml><?xml version="1.0" encoding="utf-8"?>
<p:tagLst xmlns:p="http://schemas.openxmlformats.org/presentationml/2006/main">
  <p:tag name="TIMING" val="|0.5|1.4|1.5|1.3|0.5|1|0.4|1|0.5|1.1|0.5"/>
</p:tagLst>
</file>

<file path=ppt/tags/tag38.xml><?xml version="1.0" encoding="utf-8"?>
<p:tagLst xmlns:p="http://schemas.openxmlformats.org/presentationml/2006/main">
  <p:tag name="TIMING" val="|0.5|1.4|1.5|1.3|0.5|1|0.4|1|0.5|1.1|0.5"/>
</p:tagLst>
</file>

<file path=ppt/tags/tag39.xml><?xml version="1.0" encoding="utf-8"?>
<p:tagLst xmlns:p="http://schemas.openxmlformats.org/presentationml/2006/main">
  <p:tag name="TIMING" val="|0.5|1.4|1.5|1.3|0.5|1|0.4|1|0.5|1.1|0.5"/>
</p:tagLst>
</file>

<file path=ppt/tags/tag4.xml><?xml version="1.0" encoding="utf-8"?>
<p:tagLst xmlns:p="http://schemas.openxmlformats.org/presentationml/2006/main">
  <p:tag name="TIMING" val="|0.5|1.4|1.5|1.3|0.5|1|0.4|1|0.5|1.1|0.5"/>
</p:tagLst>
</file>

<file path=ppt/tags/tag40.xml><?xml version="1.0" encoding="utf-8"?>
<p:tagLst xmlns:p="http://schemas.openxmlformats.org/presentationml/2006/main">
  <p:tag name="TIMING" val="|0.5|1.4|1.5|1.3|0.5|1|0.4|1|0.5|1.1|0.5"/>
</p:tagLst>
</file>

<file path=ppt/tags/tag41.xml><?xml version="1.0" encoding="utf-8"?>
<p:tagLst xmlns:p="http://schemas.openxmlformats.org/presentationml/2006/main">
  <p:tag name="TIMING" val="|0.5|1.4|1.5|1.3|0.5|1|0.4|1|0.5|1.1|0.5"/>
</p:tagLst>
</file>

<file path=ppt/tags/tag42.xml><?xml version="1.0" encoding="utf-8"?>
<p:tagLst xmlns:p="http://schemas.openxmlformats.org/presentationml/2006/main">
  <p:tag name="TIMING" val="|0.5|1.4|1.5|1.3|0.5|1|0.4|1|0.5|1.1|0.5"/>
</p:tagLst>
</file>

<file path=ppt/tags/tag43.xml><?xml version="1.0" encoding="utf-8"?>
<p:tagLst xmlns:p="http://schemas.openxmlformats.org/presentationml/2006/main">
  <p:tag name="TIMING" val="|0.5|1.4|1.5|1.3|0.5|1|0.4|1|0.5|1.1|0.5"/>
</p:tagLst>
</file>

<file path=ppt/tags/tag44.xml><?xml version="1.0" encoding="utf-8"?>
<p:tagLst xmlns:p="http://schemas.openxmlformats.org/presentationml/2006/main">
  <p:tag name="TIMING" val="|0.5|1.4|1.5|1.3|0.5|1|0.4|1|0.5|1.1|0.5"/>
</p:tagLst>
</file>

<file path=ppt/tags/tag45.xml><?xml version="1.0" encoding="utf-8"?>
<p:tagLst xmlns:p="http://schemas.openxmlformats.org/presentationml/2006/main">
  <p:tag name="TIMING" val="|0.5|1.4|1.5|1.3|0.5|1|0.4|1|0.5|1.1|0.5"/>
</p:tagLst>
</file>

<file path=ppt/tags/tag46.xml><?xml version="1.0" encoding="utf-8"?>
<p:tagLst xmlns:p="http://schemas.openxmlformats.org/presentationml/2006/main">
  <p:tag name="TIMING" val="|0.5|1.4|1.5|1.3|0.5|1|0.4|1|0.5|1.1|0.5"/>
</p:tagLst>
</file>

<file path=ppt/tags/tag47.xml><?xml version="1.0" encoding="utf-8"?>
<p:tagLst xmlns:p="http://schemas.openxmlformats.org/presentationml/2006/main">
  <p:tag name="TIMING" val="|0.5|1.4|1.5|1.3|0.5|1|0.4|1|0.5|1.1|0.5"/>
</p:tagLst>
</file>

<file path=ppt/tags/tag48.xml><?xml version="1.0" encoding="utf-8"?>
<p:tagLst xmlns:p="http://schemas.openxmlformats.org/presentationml/2006/main">
  <p:tag name="TIMING" val="|0.5|1.4|1.5|1.3|0.5|1|0.4|1|0.5|1.1|0.5"/>
</p:tagLst>
</file>

<file path=ppt/tags/tag49.xml><?xml version="1.0" encoding="utf-8"?>
<p:tagLst xmlns:p="http://schemas.openxmlformats.org/presentationml/2006/main">
  <p:tag name="TIMING" val="|0.5|1.4|1.5|1.3|0.5|1|0.4|1|0.5|1.1|0.5"/>
</p:tagLst>
</file>

<file path=ppt/tags/tag5.xml><?xml version="1.0" encoding="utf-8"?>
<p:tagLst xmlns:p="http://schemas.openxmlformats.org/presentationml/2006/main">
  <p:tag name="TIMING" val="|0.5|1.4|1.5|1.3|0.5|1|0.4|1|0.5|1.1|0.5"/>
</p:tagLst>
</file>

<file path=ppt/tags/tag50.xml><?xml version="1.0" encoding="utf-8"?>
<p:tagLst xmlns:p="http://schemas.openxmlformats.org/presentationml/2006/main">
  <p:tag name="TIMING" val="|0.5|1.4|1.5|1.3|0.5|1|0.4|1|0.5|1.1|0.5"/>
</p:tagLst>
</file>

<file path=ppt/tags/tag51.xml><?xml version="1.0" encoding="utf-8"?>
<p:tagLst xmlns:p="http://schemas.openxmlformats.org/presentationml/2006/main">
  <p:tag name="TIMING" val="|0.5|1.4|1.5|1.3|0.5|1|0.4|1|0.5|1.1|0.5"/>
</p:tagLst>
</file>

<file path=ppt/tags/tag52.xml><?xml version="1.0" encoding="utf-8"?>
<p:tagLst xmlns:p="http://schemas.openxmlformats.org/presentationml/2006/main">
  <p:tag name="TIMING" val="|0.5|1.4|1.5|1.3|0.5|1|0.4|1|0.5|1.1|0.5"/>
</p:tagLst>
</file>

<file path=ppt/tags/tag53.xml><?xml version="1.0" encoding="utf-8"?>
<p:tagLst xmlns:p="http://schemas.openxmlformats.org/presentationml/2006/main">
  <p:tag name="TIMING" val="|0.5|1.4|1.5|1.3|0.5|1|0.4|1|0.5|1.1|0.5"/>
</p:tagLst>
</file>

<file path=ppt/tags/tag54.xml><?xml version="1.0" encoding="utf-8"?>
<p:tagLst xmlns:p="http://schemas.openxmlformats.org/presentationml/2006/main">
  <p:tag name="TIMING" val="|0.5|1.4|1.5|1.3|0.5|1|0.4|1|0.5|1.1|0.5"/>
</p:tagLst>
</file>

<file path=ppt/tags/tag55.xml><?xml version="1.0" encoding="utf-8"?>
<p:tagLst xmlns:p="http://schemas.openxmlformats.org/presentationml/2006/main">
  <p:tag name="TIMING" val="|0.5|1.4|1.5|1.3|0.5|1|0.4|1|0.5|1.1|0.5"/>
</p:tagLst>
</file>

<file path=ppt/tags/tag56.xml><?xml version="1.0" encoding="utf-8"?>
<p:tagLst xmlns:p="http://schemas.openxmlformats.org/presentationml/2006/main">
  <p:tag name="TIMING" val="|0.5|1.4|1.5|1.3|0.5|1|0.4|1|0.5|1.1|0.5"/>
</p:tagLst>
</file>

<file path=ppt/tags/tag57.xml><?xml version="1.0" encoding="utf-8"?>
<p:tagLst xmlns:p="http://schemas.openxmlformats.org/presentationml/2006/main">
  <p:tag name="TIMING" val="|0.5|1.4|1.5|1.3|0.5|1|0.4|1|0.5|1.1|0.5"/>
</p:tagLst>
</file>

<file path=ppt/tags/tag58.xml><?xml version="1.0" encoding="utf-8"?>
<p:tagLst xmlns:p="http://schemas.openxmlformats.org/presentationml/2006/main">
  <p:tag name="TIMING" val="|0.5|1.4|1.5|1.3|0.5|1|0.4|1|0.5|1.1|0.5"/>
</p:tagLst>
</file>

<file path=ppt/tags/tag59.xml><?xml version="1.0" encoding="utf-8"?>
<p:tagLst xmlns:p="http://schemas.openxmlformats.org/presentationml/2006/main">
  <p:tag name="TIMING" val="|0.5|1.4|1.5|1.3|0.5|1|0.4|1|0.5|1.1|0.5"/>
</p:tagLst>
</file>

<file path=ppt/tags/tag6.xml><?xml version="1.0" encoding="utf-8"?>
<p:tagLst xmlns:p="http://schemas.openxmlformats.org/presentationml/2006/main">
  <p:tag name="TIMING" val="|0.5|1.4|1.5|1.3|0.5|1|0.4|1|0.5|1.1|0.5"/>
</p:tagLst>
</file>

<file path=ppt/tags/tag60.xml><?xml version="1.0" encoding="utf-8"?>
<p:tagLst xmlns:p="http://schemas.openxmlformats.org/presentationml/2006/main">
  <p:tag name="TIMING" val="|0.5|1.4|1.5|1.3|0.5|1|0.4|1|0.5|1.1|0.5"/>
</p:tagLst>
</file>

<file path=ppt/tags/tag61.xml><?xml version="1.0" encoding="utf-8"?>
<p:tagLst xmlns:p="http://schemas.openxmlformats.org/presentationml/2006/main">
  <p:tag name="TIMING" val="|0.5|1.4|1.5|1.3|0.5|1|0.4|1|0.5|1.1|0.5"/>
</p:tagLst>
</file>

<file path=ppt/tags/tag62.xml><?xml version="1.0" encoding="utf-8"?>
<p:tagLst xmlns:p="http://schemas.openxmlformats.org/presentationml/2006/main">
  <p:tag name="TIMING" val="|0.5|1.4|1.5|1.3|0.5|1|0.4|1|0.5|1.1|0.5"/>
</p:tagLst>
</file>

<file path=ppt/tags/tag63.xml><?xml version="1.0" encoding="utf-8"?>
<p:tagLst xmlns:p="http://schemas.openxmlformats.org/presentationml/2006/main">
  <p:tag name="TIMING" val="|0.5|1.4|1.5|1.3|0.5|1|0.4|1|0.5|1.1|0.5"/>
</p:tagLst>
</file>

<file path=ppt/tags/tag64.xml><?xml version="1.0" encoding="utf-8"?>
<p:tagLst xmlns:p="http://schemas.openxmlformats.org/presentationml/2006/main">
  <p:tag name="TIMING" val="|0.5|1.4|1.5|1.3|0.5|1|0.4|1|0.5|1.1|0.5"/>
</p:tagLst>
</file>

<file path=ppt/tags/tag65.xml><?xml version="1.0" encoding="utf-8"?>
<p:tagLst xmlns:p="http://schemas.openxmlformats.org/presentationml/2006/main">
  <p:tag name="TIMING" val="|0.5|1.4|1.5|1.3|0.5|1|0.4|1|0.5|1.1|0.5"/>
</p:tagLst>
</file>

<file path=ppt/tags/tag7.xml><?xml version="1.0" encoding="utf-8"?>
<p:tagLst xmlns:p="http://schemas.openxmlformats.org/presentationml/2006/main">
  <p:tag name="TIMING" val="|0.5|1.4|1.5|1.3|0.5|1|0.4|1|0.5|1.1|0.5"/>
</p:tagLst>
</file>

<file path=ppt/tags/tag8.xml><?xml version="1.0" encoding="utf-8"?>
<p:tagLst xmlns:p="http://schemas.openxmlformats.org/presentationml/2006/main">
  <p:tag name="TIMING" val="|0.5|1.4|1.5|1.3|0.5|1|0.4|1|0.5|1.1|0.5"/>
</p:tagLst>
</file>

<file path=ppt/tags/tag9.xml><?xml version="1.0" encoding="utf-8"?>
<p:tagLst xmlns:p="http://schemas.openxmlformats.org/presentationml/2006/main">
  <p:tag name="TIMING" val="|0.5|1.4|1.5|1.3|0.5|1|0.4|1|0.5|1.1|0.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true">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true"/>
        </a:gradFill>
        <a:gradFill rotWithShape="true">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true"/>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true">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true"/>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13126</Words>
  <Application>WPS 演示</Application>
  <PresentationFormat>全屏显示(16:9)</PresentationFormat>
  <Paragraphs>472</Paragraphs>
  <Slides>67</Slides>
  <Notes>66</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67</vt:i4>
      </vt:variant>
    </vt:vector>
  </HeadingPairs>
  <TitlesOfParts>
    <vt:vector size="89" baseType="lpstr">
      <vt:lpstr>Arial</vt:lpstr>
      <vt:lpstr>宋体</vt:lpstr>
      <vt:lpstr>Wingdings</vt:lpstr>
      <vt:lpstr>Wingdings 3</vt:lpstr>
      <vt:lpstr>Wingdings</vt:lpstr>
      <vt:lpstr>Nimbus Roman No9 L</vt:lpstr>
      <vt:lpstr>方正书宋_GBK</vt:lpstr>
      <vt:lpstr>华文行楷</vt:lpstr>
      <vt:lpstr>方正兰亭黑_GBK</vt:lpstr>
      <vt:lpstr>微软雅黑</vt:lpstr>
      <vt:lpstr>黑体</vt:lpstr>
      <vt:lpstr>楷体</vt:lpstr>
      <vt:lpstr>Times New Roman</vt:lpstr>
      <vt:lpstr>Gill Sans MT</vt:lpstr>
      <vt:lpstr>仿宋</vt:lpstr>
      <vt:lpstr>宋体</vt:lpstr>
      <vt:lpstr>Arial Unicode MS</vt:lpstr>
      <vt:lpstr>Bookman Old Style</vt:lpstr>
      <vt:lpstr>华文新魏</vt:lpstr>
      <vt:lpstr>Calibri</vt:lpstr>
      <vt:lpstr>DejaVu Sans</vt:lpstr>
      <vt:lpstr>质朴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231</cp:revision>
  <cp:lastPrinted>2023-05-23T02:53:20Z</cp:lastPrinted>
  <dcterms:created xsi:type="dcterms:W3CDTF">2023-05-23T02:53:20Z</dcterms:created>
  <dcterms:modified xsi:type="dcterms:W3CDTF">2023-05-23T02:53:20Z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2052-11.8.2.9864</vt:lpwstr>
  </property>
</Properties>
</file>